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diagrams/data8.xml" ContentType="application/vnd.openxmlformats-officedocument.drawingml.diagramData+xml"/>
  <Override PartName="/ppt/diagrams/data9.xml" ContentType="application/vnd.openxmlformats-officedocument.drawingml.diagramData+xml"/>
  <Override PartName="/ppt/diagrams/data7.xml" ContentType="application/vnd.openxmlformats-officedocument.drawingml.diagramData+xml"/>
  <Override PartName="/ppt/diagrams/data5.xml" ContentType="application/vnd.openxmlformats-officedocument.drawingml.diagramData+xml"/>
  <Override PartName="/ppt/diagrams/data3.xml" ContentType="application/vnd.openxmlformats-officedocument.drawingml.diagramData+xml"/>
  <Override PartName="/ppt/diagrams/data2.xml" ContentType="application/vnd.openxmlformats-officedocument.drawingml.diagramData+xml"/>
  <Override PartName="/ppt/diagrams/data4.xml" ContentType="application/vnd.openxmlformats-officedocument.drawingml.diagramData+xml"/>
  <Override PartName="/ppt/diagrams/data1.xml" ContentType="application/vnd.openxmlformats-officedocument.drawingml.diagramData+xml"/>
  <Override PartName="/ppt/diagrams/data10.xml" ContentType="application/vnd.openxmlformats-officedocument.drawingml.diagramData+xml"/>
  <Override PartName="/ppt/diagrams/data6.xml" ContentType="application/vnd.openxmlformats-officedocument.drawingml.diagramData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7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7.xml" ContentType="application/vnd.openxmlformats-officedocument.presentationml.slideLayout+xml"/>
  <Override PartName="/ppt/notesSlides/notesSlide7.xml" ContentType="application/vnd.openxmlformats-officedocument.presentationml.notesSlide+xml"/>
  <Override PartName="/ppt/notesSlides/notesSlide6.xml" ContentType="application/vnd.openxmlformats-officedocument.presentationml.notesSlide+xml"/>
  <Override PartName="/ppt/slideLayouts/slideLayout1.xml" ContentType="application/vnd.openxmlformats-officedocument.presentationml.slideLayout+xml"/>
  <Override PartName="/ppt/notesSlides/notesSlide5.xml" ContentType="application/vnd.openxmlformats-officedocument.presentationml.notesSlide+xml"/>
  <Override PartName="/ppt/slideLayouts/slideLayout6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Layouts/slideLayout5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9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4.xml" ContentType="application/vnd.ms-office.drawingml.diagramDrawing+xml"/>
  <Override PartName="/ppt/diagrams/drawing2.xml" ContentType="application/vnd.ms-office.drawingml.diagramDrawing+xml"/>
  <Override PartName="/ppt/diagrams/quickStyle3.xml" ContentType="application/vnd.openxmlformats-officedocument.drawingml.diagramStyle+xml"/>
  <Override PartName="/ppt/diagrams/quickStyle2.xml" ContentType="application/vnd.openxmlformats-officedocument.drawingml.diagramStyle+xml"/>
  <Override PartName="/ppt/diagrams/colors3.xml" ContentType="application/vnd.openxmlformats-officedocument.drawingml.diagramColors+xml"/>
  <Override PartName="/ppt/notesMasters/notesMaster1.xml" ContentType="application/vnd.openxmlformats-officedocument.presentationml.notesMaster+xml"/>
  <Override PartName="/ppt/diagrams/layout3.xml" ContentType="application/vnd.openxmlformats-officedocument.drawingml.diagramLayout+xml"/>
  <Override PartName="/ppt/diagrams/colors1.xml" ContentType="application/vnd.openxmlformats-officedocument.drawingml.diagramColors+xml"/>
  <Override PartName="/ppt/theme/theme2.xml" ContentType="application/vnd.openxmlformats-officedocument.theme+xml"/>
  <Override PartName="/ppt/theme/theme3.xml" ContentType="application/vnd.openxmlformats-officedocument.theme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drawing10.xml" ContentType="application/vnd.ms-office.drawingml.diagramDrawing+xml"/>
  <Override PartName="/ppt/diagrams/drawing1.xml" ContentType="application/vnd.ms-office.drawingml.diagramDrawing+xml"/>
  <Override PartName="/ppt/diagrams/layout2.xml" ContentType="application/vnd.openxmlformats-officedocument.drawingml.diagramLayout+xml"/>
  <Override PartName="/ppt/diagrams/colors10.xml" ContentType="application/vnd.openxmlformats-officedocument.drawingml.diagramColors+xml"/>
  <Override PartName="/ppt/diagrams/quickStyle10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theme/theme1.xml" ContentType="application/vnd.openxmlformats-officedocument.theme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quickStyle6.xml" ContentType="application/vnd.openxmlformats-officedocument.drawingml.diagramStyle+xml"/>
  <Override PartName="/ppt/diagrams/layout6.xml" ContentType="application/vnd.openxmlformats-officedocument.drawingml.diagramLayout+xml"/>
  <Override PartName="/ppt/diagrams/drawing5.xml" ContentType="application/vnd.ms-office.drawingml.diagramDrawing+xml"/>
  <Override PartName="/ppt/diagrams/quickStyle4.xml" ContentType="application/vnd.openxmlformats-officedocument.drawingml.diagramStyle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layout10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handoutMasters/handoutMaster1.xml" ContentType="application/vnd.openxmlformats-officedocument.presentationml.handoutMaster+xml"/>
  <Override PartName="/ppt/diagrams/colors4.xml" ContentType="application/vnd.openxmlformats-officedocument.drawingml.diagramColors+xml"/>
  <Override PartName="/ppt/diagrams/layout9.xml" ContentType="application/vnd.openxmlformats-officedocument.drawingml.diagramLayout+xml"/>
  <Override PartName="/ppt/diagrams/layout8.xml" ContentType="application/vnd.openxmlformats-officedocument.drawingml.diagramLayout+xml"/>
  <Override PartName="/ppt/diagrams/drawing3.xml" ContentType="application/vnd.ms-office.drawingml.diagramDrawing+xml"/>
  <Override PartName="/ppt/diagrams/colors8.xml" ContentType="application/vnd.openxmlformats-officedocument.drawingml.diagramColors+xml"/>
  <Override PartName="/ppt/diagrams/quickStyle8.xml" ContentType="application/vnd.openxmlformats-officedocument.drawingml.diagramStyle+xml"/>
  <Override PartName="/ppt/diagrams/drawing8.xml" ContentType="application/vnd.ms-office.drawingml.diagramDrawing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334" r:id="rId2"/>
    <p:sldId id="350" r:id="rId3"/>
    <p:sldId id="351" r:id="rId4"/>
    <p:sldId id="348" r:id="rId5"/>
    <p:sldId id="349" r:id="rId6"/>
    <p:sldId id="337" r:id="rId7"/>
    <p:sldId id="352" r:id="rId8"/>
  </p:sldIdLst>
  <p:sldSz cx="9144000" cy="6858000" type="screen4x3"/>
  <p:notesSz cx="6881813" cy="10002838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66FF"/>
    <a:srgbClr val="0066FF"/>
    <a:srgbClr val="990000"/>
    <a:srgbClr val="FF6600"/>
    <a:srgbClr val="FFFF66"/>
    <a:srgbClr val="66FFFF"/>
    <a:srgbClr val="FFFF00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napVertSplitter="1" vertBarState="minimized" horzBarState="maximized">
    <p:restoredLeft sz="19748" autoAdjust="0"/>
    <p:restoredTop sz="84316" autoAdjust="0"/>
  </p:normalViewPr>
  <p:slideViewPr>
    <p:cSldViewPr>
      <p:cViewPr>
        <p:scale>
          <a:sx n="70" d="100"/>
          <a:sy n="70" d="100"/>
        </p:scale>
        <p:origin x="-1123" y="-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7" d="100"/>
        <a:sy n="57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-3348" y="-96"/>
      </p:cViewPr>
      <p:guideLst>
        <p:guide orient="horz" pos="3151"/>
        <p:guide pos="216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17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1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4">
  <dgm:title val=""/>
  <dgm:desc val=""/>
  <dgm:catLst>
    <dgm:cat type="accent2" pri="11400"/>
  </dgm:catLst>
  <dgm:styleLbl name="node0">
    <dgm:fillClrLst meth="cycle">
      <a:schemeClr val="accent2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2">
        <a:shade val="50000"/>
      </a:schemeClr>
      <a:schemeClr val="accent2">
        <a:tint val="45000"/>
      </a:schemeClr>
    </dgm:fillClrLst>
    <dgm:linClrLst meth="cycle">
      <a:schemeClr val="accent2">
        <a:shade val="50000"/>
      </a:schemeClr>
      <a:schemeClr val="accent2">
        <a:tint val="45000"/>
      </a:schemeClr>
    </dgm:linClrLst>
    <dgm:effectClrLst/>
    <dgm:txLinClrLst/>
    <dgm:txFillClrLst/>
    <dgm:txEffectClrLst/>
  </dgm:styleLbl>
  <dgm:styleLbl name="ln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2">
        <a:shade val="80000"/>
        <a:alpha val="50000"/>
      </a:schemeClr>
      <a:schemeClr val="accent2">
        <a:tint val="45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55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27C1A81-C8BD-483E-99CC-A354B4451317}" type="doc">
      <dgm:prSet loTypeId="urn:microsoft.com/office/officeart/2005/8/layout/process2" loCatId="process" qsTypeId="urn:microsoft.com/office/officeart/2005/8/quickstyle/simple1" qsCatId="simple" csTypeId="urn:microsoft.com/office/officeart/2005/8/colors/accent2_4" csCatId="accent2" phldr="1"/>
      <dgm:spPr/>
    </dgm:pt>
    <dgm:pt modelId="{5F59D679-B826-4864-A802-4C93D86031F4}">
      <dgm:prSet phldrT="[Texte]"/>
      <dgm:spPr/>
      <dgm:t>
        <a:bodyPr/>
        <a:lstStyle/>
        <a:p>
          <a:r>
            <a:rPr lang="fr-CH" dirty="0" smtClean="0"/>
            <a:t>Besoins des services de tutelle</a:t>
          </a:r>
          <a:endParaRPr lang="fr-CH" dirty="0"/>
        </a:p>
      </dgm:t>
    </dgm:pt>
    <dgm:pt modelId="{D644D76E-0936-4A71-89B7-666E29ADA271}" type="parTrans" cxnId="{483A03A8-277D-4489-9D8B-FD2B4DBFC022}">
      <dgm:prSet/>
      <dgm:spPr/>
      <dgm:t>
        <a:bodyPr/>
        <a:lstStyle/>
        <a:p>
          <a:endParaRPr lang="fr-CH"/>
        </a:p>
      </dgm:t>
    </dgm:pt>
    <dgm:pt modelId="{E4DB3736-403D-4D0D-B664-562A559A1C85}" type="sibTrans" cxnId="{483A03A8-277D-4489-9D8B-FD2B4DBFC022}">
      <dgm:prSet/>
      <dgm:spPr/>
      <dgm:t>
        <a:bodyPr/>
        <a:lstStyle/>
        <a:p>
          <a:endParaRPr lang="fr-CH"/>
        </a:p>
      </dgm:t>
    </dgm:pt>
    <dgm:pt modelId="{8AD87D4F-A3CF-431B-A372-5EDACF6FABB0}">
      <dgm:prSet phldrT="[Texte]"/>
      <dgm:spPr/>
      <dgm:t>
        <a:bodyPr/>
        <a:lstStyle/>
        <a:p>
          <a:r>
            <a:rPr lang="fr-CH" dirty="0" smtClean="0"/>
            <a:t>Nécessité d’uniformisation des travaux et des rapports</a:t>
          </a:r>
          <a:endParaRPr lang="fr-CH" dirty="0"/>
        </a:p>
      </dgm:t>
    </dgm:pt>
    <dgm:pt modelId="{F9CF833D-4386-45B3-AB69-025CAFF011ED}" type="parTrans" cxnId="{1F654082-656E-4FE7-BF69-6EC892490423}">
      <dgm:prSet/>
      <dgm:spPr/>
      <dgm:t>
        <a:bodyPr/>
        <a:lstStyle/>
        <a:p>
          <a:endParaRPr lang="fr-CH"/>
        </a:p>
      </dgm:t>
    </dgm:pt>
    <dgm:pt modelId="{83D31EFA-BD95-4FA2-8DB4-C292888EFAC3}" type="sibTrans" cxnId="{1F654082-656E-4FE7-BF69-6EC892490423}">
      <dgm:prSet/>
      <dgm:spPr/>
      <dgm:t>
        <a:bodyPr/>
        <a:lstStyle/>
        <a:p>
          <a:endParaRPr lang="fr-CH"/>
        </a:p>
      </dgm:t>
    </dgm:pt>
    <dgm:pt modelId="{DC31BA35-8438-4DCA-9D2D-74742B6C6E8B}">
      <dgm:prSet phldrT="[Texte]"/>
      <dgm:spPr/>
      <dgm:t>
        <a:bodyPr/>
        <a:lstStyle/>
        <a:p>
          <a:r>
            <a:rPr lang="fr-CH" dirty="0" smtClean="0"/>
            <a:t>Directives</a:t>
          </a:r>
          <a:endParaRPr lang="fr-CH" dirty="0"/>
        </a:p>
      </dgm:t>
    </dgm:pt>
    <dgm:pt modelId="{3DFE0ED4-191B-4AB4-B2D7-499752F51B60}" type="parTrans" cxnId="{DB0A1CDA-8C25-4741-A8A4-22731F4908D1}">
      <dgm:prSet/>
      <dgm:spPr/>
      <dgm:t>
        <a:bodyPr/>
        <a:lstStyle/>
        <a:p>
          <a:endParaRPr lang="fr-CH"/>
        </a:p>
      </dgm:t>
    </dgm:pt>
    <dgm:pt modelId="{50E608B6-D1A0-4E1B-BA35-6DFBC8845015}" type="sibTrans" cxnId="{DB0A1CDA-8C25-4741-A8A4-22731F4908D1}">
      <dgm:prSet/>
      <dgm:spPr/>
      <dgm:t>
        <a:bodyPr/>
        <a:lstStyle/>
        <a:p>
          <a:endParaRPr lang="fr-CH"/>
        </a:p>
      </dgm:t>
    </dgm:pt>
    <dgm:pt modelId="{99EEC8E5-EDFA-4F71-8B8D-C4B154D7789D}" type="pres">
      <dgm:prSet presAssocID="{D27C1A81-C8BD-483E-99CC-A354B4451317}" presName="linearFlow" presStyleCnt="0">
        <dgm:presLayoutVars>
          <dgm:resizeHandles val="exact"/>
        </dgm:presLayoutVars>
      </dgm:prSet>
      <dgm:spPr/>
    </dgm:pt>
    <dgm:pt modelId="{9DB2BD1C-7255-4C46-B21E-84B495056057}" type="pres">
      <dgm:prSet presAssocID="{5F59D679-B826-4864-A802-4C93D86031F4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fr-CH"/>
        </a:p>
      </dgm:t>
    </dgm:pt>
    <dgm:pt modelId="{D407AD91-C53D-471F-A87C-CC7FC59B8831}" type="pres">
      <dgm:prSet presAssocID="{E4DB3736-403D-4D0D-B664-562A559A1C85}" presName="sibTrans" presStyleLbl="sibTrans2D1" presStyleIdx="0" presStyleCnt="2"/>
      <dgm:spPr/>
      <dgm:t>
        <a:bodyPr/>
        <a:lstStyle/>
        <a:p>
          <a:endParaRPr lang="fr-CH"/>
        </a:p>
      </dgm:t>
    </dgm:pt>
    <dgm:pt modelId="{56AEE1F4-FFCB-4B8E-9560-68F9E11F7969}" type="pres">
      <dgm:prSet presAssocID="{E4DB3736-403D-4D0D-B664-562A559A1C85}" presName="connectorText" presStyleLbl="sibTrans2D1" presStyleIdx="0" presStyleCnt="2"/>
      <dgm:spPr/>
      <dgm:t>
        <a:bodyPr/>
        <a:lstStyle/>
        <a:p>
          <a:endParaRPr lang="fr-CH"/>
        </a:p>
      </dgm:t>
    </dgm:pt>
    <dgm:pt modelId="{2A720B6B-0EE0-482C-B336-07E84FA4D5FC}" type="pres">
      <dgm:prSet presAssocID="{8AD87D4F-A3CF-431B-A372-5EDACF6FABB0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fr-CH"/>
        </a:p>
      </dgm:t>
    </dgm:pt>
    <dgm:pt modelId="{DF603F31-524B-4651-A89D-41B843118238}" type="pres">
      <dgm:prSet presAssocID="{83D31EFA-BD95-4FA2-8DB4-C292888EFAC3}" presName="sibTrans" presStyleLbl="sibTrans2D1" presStyleIdx="1" presStyleCnt="2"/>
      <dgm:spPr/>
      <dgm:t>
        <a:bodyPr/>
        <a:lstStyle/>
        <a:p>
          <a:endParaRPr lang="fr-CH"/>
        </a:p>
      </dgm:t>
    </dgm:pt>
    <dgm:pt modelId="{0889C868-0609-44EB-B3D5-98BFE74E396A}" type="pres">
      <dgm:prSet presAssocID="{83D31EFA-BD95-4FA2-8DB4-C292888EFAC3}" presName="connectorText" presStyleLbl="sibTrans2D1" presStyleIdx="1" presStyleCnt="2"/>
      <dgm:spPr/>
      <dgm:t>
        <a:bodyPr/>
        <a:lstStyle/>
        <a:p>
          <a:endParaRPr lang="fr-CH"/>
        </a:p>
      </dgm:t>
    </dgm:pt>
    <dgm:pt modelId="{F7D85D99-FC6A-4797-B073-67E0B3F8CCA6}" type="pres">
      <dgm:prSet presAssocID="{DC31BA35-8438-4DCA-9D2D-74742B6C6E8B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fr-CH"/>
        </a:p>
      </dgm:t>
    </dgm:pt>
  </dgm:ptLst>
  <dgm:cxnLst>
    <dgm:cxn modelId="{93B88CF0-B170-4A7A-BDEF-9B0FA79778A2}" type="presOf" srcId="{83D31EFA-BD95-4FA2-8DB4-C292888EFAC3}" destId="{0889C868-0609-44EB-B3D5-98BFE74E396A}" srcOrd="1" destOrd="0" presId="urn:microsoft.com/office/officeart/2005/8/layout/process2"/>
    <dgm:cxn modelId="{B89DB60B-CE33-4854-9942-A9FD52A4065E}" type="presOf" srcId="{E4DB3736-403D-4D0D-B664-562A559A1C85}" destId="{56AEE1F4-FFCB-4B8E-9560-68F9E11F7969}" srcOrd="1" destOrd="0" presId="urn:microsoft.com/office/officeart/2005/8/layout/process2"/>
    <dgm:cxn modelId="{DB0A1CDA-8C25-4741-A8A4-22731F4908D1}" srcId="{D27C1A81-C8BD-483E-99CC-A354B4451317}" destId="{DC31BA35-8438-4DCA-9D2D-74742B6C6E8B}" srcOrd="2" destOrd="0" parTransId="{3DFE0ED4-191B-4AB4-B2D7-499752F51B60}" sibTransId="{50E608B6-D1A0-4E1B-BA35-6DFBC8845015}"/>
    <dgm:cxn modelId="{AA842A86-E503-4A8F-8DDC-08AA02C85250}" type="presOf" srcId="{8AD87D4F-A3CF-431B-A372-5EDACF6FABB0}" destId="{2A720B6B-0EE0-482C-B336-07E84FA4D5FC}" srcOrd="0" destOrd="0" presId="urn:microsoft.com/office/officeart/2005/8/layout/process2"/>
    <dgm:cxn modelId="{D6FDAEAC-0215-4E52-B5F9-520FE3C7944A}" type="presOf" srcId="{DC31BA35-8438-4DCA-9D2D-74742B6C6E8B}" destId="{F7D85D99-FC6A-4797-B073-67E0B3F8CCA6}" srcOrd="0" destOrd="0" presId="urn:microsoft.com/office/officeart/2005/8/layout/process2"/>
    <dgm:cxn modelId="{6E0B6297-2502-428F-9F58-3F68B8DBCF9A}" type="presOf" srcId="{5F59D679-B826-4864-A802-4C93D86031F4}" destId="{9DB2BD1C-7255-4C46-B21E-84B495056057}" srcOrd="0" destOrd="0" presId="urn:microsoft.com/office/officeart/2005/8/layout/process2"/>
    <dgm:cxn modelId="{D6ED643E-6A57-47AA-B565-45F18764EF78}" type="presOf" srcId="{D27C1A81-C8BD-483E-99CC-A354B4451317}" destId="{99EEC8E5-EDFA-4F71-8B8D-C4B154D7789D}" srcOrd="0" destOrd="0" presId="urn:microsoft.com/office/officeart/2005/8/layout/process2"/>
    <dgm:cxn modelId="{B2A31609-DFB3-4E24-9FC6-663065D5F30B}" type="presOf" srcId="{E4DB3736-403D-4D0D-B664-562A559A1C85}" destId="{D407AD91-C53D-471F-A87C-CC7FC59B8831}" srcOrd="0" destOrd="0" presId="urn:microsoft.com/office/officeart/2005/8/layout/process2"/>
    <dgm:cxn modelId="{1F654082-656E-4FE7-BF69-6EC892490423}" srcId="{D27C1A81-C8BD-483E-99CC-A354B4451317}" destId="{8AD87D4F-A3CF-431B-A372-5EDACF6FABB0}" srcOrd="1" destOrd="0" parTransId="{F9CF833D-4386-45B3-AB69-025CAFF011ED}" sibTransId="{83D31EFA-BD95-4FA2-8DB4-C292888EFAC3}"/>
    <dgm:cxn modelId="{7D5B76FA-9AD0-40B8-BCFA-0F8360A12570}" type="presOf" srcId="{83D31EFA-BD95-4FA2-8DB4-C292888EFAC3}" destId="{DF603F31-524B-4651-A89D-41B843118238}" srcOrd="0" destOrd="0" presId="urn:microsoft.com/office/officeart/2005/8/layout/process2"/>
    <dgm:cxn modelId="{483A03A8-277D-4489-9D8B-FD2B4DBFC022}" srcId="{D27C1A81-C8BD-483E-99CC-A354B4451317}" destId="{5F59D679-B826-4864-A802-4C93D86031F4}" srcOrd="0" destOrd="0" parTransId="{D644D76E-0936-4A71-89B7-666E29ADA271}" sibTransId="{E4DB3736-403D-4D0D-B664-562A559A1C85}"/>
    <dgm:cxn modelId="{6B85D003-1FAF-4B42-BAAB-69B870AE18FE}" type="presParOf" srcId="{99EEC8E5-EDFA-4F71-8B8D-C4B154D7789D}" destId="{9DB2BD1C-7255-4C46-B21E-84B495056057}" srcOrd="0" destOrd="0" presId="urn:microsoft.com/office/officeart/2005/8/layout/process2"/>
    <dgm:cxn modelId="{B89AA326-B762-4723-AF31-BEC771636611}" type="presParOf" srcId="{99EEC8E5-EDFA-4F71-8B8D-C4B154D7789D}" destId="{D407AD91-C53D-471F-A87C-CC7FC59B8831}" srcOrd="1" destOrd="0" presId="urn:microsoft.com/office/officeart/2005/8/layout/process2"/>
    <dgm:cxn modelId="{0CA98393-3032-42CD-B5F5-D1CA2BF13D81}" type="presParOf" srcId="{D407AD91-C53D-471F-A87C-CC7FC59B8831}" destId="{56AEE1F4-FFCB-4B8E-9560-68F9E11F7969}" srcOrd="0" destOrd="0" presId="urn:microsoft.com/office/officeart/2005/8/layout/process2"/>
    <dgm:cxn modelId="{86588B51-9B2C-47AD-8FA7-356D7A9BBD10}" type="presParOf" srcId="{99EEC8E5-EDFA-4F71-8B8D-C4B154D7789D}" destId="{2A720B6B-0EE0-482C-B336-07E84FA4D5FC}" srcOrd="2" destOrd="0" presId="urn:microsoft.com/office/officeart/2005/8/layout/process2"/>
    <dgm:cxn modelId="{3DA57638-0316-4096-9436-9519E8B41A1C}" type="presParOf" srcId="{99EEC8E5-EDFA-4F71-8B8D-C4B154D7789D}" destId="{DF603F31-524B-4651-A89D-41B843118238}" srcOrd="3" destOrd="0" presId="urn:microsoft.com/office/officeart/2005/8/layout/process2"/>
    <dgm:cxn modelId="{05E501F6-125A-4E98-8E84-47520B6FD9DF}" type="presParOf" srcId="{DF603F31-524B-4651-A89D-41B843118238}" destId="{0889C868-0609-44EB-B3D5-98BFE74E396A}" srcOrd="0" destOrd="0" presId="urn:microsoft.com/office/officeart/2005/8/layout/process2"/>
    <dgm:cxn modelId="{1CE9050F-125F-40C0-B36A-392ACD22DF79}" type="presParOf" srcId="{99EEC8E5-EDFA-4F71-8B8D-C4B154D7789D}" destId="{F7D85D99-FC6A-4797-B073-67E0B3F8CCA6}" srcOrd="4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A36826F8-409D-4CFA-9981-AB8EBE9D047A}" type="doc">
      <dgm:prSet loTypeId="urn:microsoft.com/office/officeart/2005/8/layout/hierarchy3" loCatId="relationship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fr-CH"/>
        </a:p>
      </dgm:t>
    </dgm:pt>
    <dgm:pt modelId="{6C838BF5-8055-4125-93DD-808669CFEEEB}">
      <dgm:prSet phldrT="[Texte]"/>
      <dgm:spPr/>
      <dgm:t>
        <a:bodyPr/>
        <a:lstStyle/>
        <a:p>
          <a:r>
            <a:rPr lang="fr-CH" dirty="0" smtClean="0"/>
            <a:t>Service de la santé publique</a:t>
          </a:r>
          <a:endParaRPr lang="fr-CH" dirty="0"/>
        </a:p>
      </dgm:t>
    </dgm:pt>
    <dgm:pt modelId="{55713FC2-1D3E-4540-9D4F-D3216E9FB1F3}" type="parTrans" cxnId="{25BD907B-6270-44DA-9D85-AE24804499CE}">
      <dgm:prSet/>
      <dgm:spPr/>
      <dgm:t>
        <a:bodyPr/>
        <a:lstStyle/>
        <a:p>
          <a:endParaRPr lang="fr-CH"/>
        </a:p>
      </dgm:t>
    </dgm:pt>
    <dgm:pt modelId="{C51CC30C-E0FC-4ACE-B20A-46D2E1B13490}" type="sibTrans" cxnId="{25BD907B-6270-44DA-9D85-AE24804499CE}">
      <dgm:prSet/>
      <dgm:spPr/>
      <dgm:t>
        <a:bodyPr/>
        <a:lstStyle/>
        <a:p>
          <a:endParaRPr lang="fr-CH"/>
        </a:p>
      </dgm:t>
    </dgm:pt>
    <dgm:pt modelId="{3945537B-271A-48BA-B310-0DD07AB1290F}">
      <dgm:prSet phldrT="[Texte]"/>
      <dgm:spPr/>
      <dgm:t>
        <a:bodyPr/>
        <a:lstStyle/>
        <a:p>
          <a:r>
            <a:rPr lang="fr-CH" dirty="0" smtClean="0"/>
            <a:t>Service de la santé publique</a:t>
          </a:r>
          <a:endParaRPr lang="fr-CH" dirty="0"/>
        </a:p>
      </dgm:t>
    </dgm:pt>
    <dgm:pt modelId="{B82E9551-0673-4390-ABFD-5A6EA66A492B}" type="parTrans" cxnId="{A8BFE9B8-8A2D-4633-953D-4DC2135D4AE6}">
      <dgm:prSet/>
      <dgm:spPr/>
      <dgm:t>
        <a:bodyPr/>
        <a:lstStyle/>
        <a:p>
          <a:endParaRPr lang="fr-CH"/>
        </a:p>
      </dgm:t>
    </dgm:pt>
    <dgm:pt modelId="{79E47D0A-83F2-4BED-9E6B-A32BB011D643}" type="sibTrans" cxnId="{A8BFE9B8-8A2D-4633-953D-4DC2135D4AE6}">
      <dgm:prSet/>
      <dgm:spPr/>
      <dgm:t>
        <a:bodyPr/>
        <a:lstStyle/>
        <a:p>
          <a:endParaRPr lang="fr-CH"/>
        </a:p>
      </dgm:t>
    </dgm:pt>
    <dgm:pt modelId="{90AB6B2D-885E-413F-9697-B087456C9F3E}">
      <dgm:prSet phldrT="[Texte]"/>
      <dgm:spPr/>
      <dgm:t>
        <a:bodyPr/>
        <a:lstStyle/>
        <a:p>
          <a:r>
            <a:rPr lang="fr-CH" dirty="0" smtClean="0"/>
            <a:t>Service des institutions pour adultes et mineurs</a:t>
          </a:r>
          <a:endParaRPr lang="fr-CH" dirty="0"/>
        </a:p>
      </dgm:t>
    </dgm:pt>
    <dgm:pt modelId="{6A6996EB-172C-4321-863A-5A2A1986A627}" type="parTrans" cxnId="{71DA0769-58A2-4865-A1CC-4738B517BC3E}">
      <dgm:prSet/>
      <dgm:spPr/>
      <dgm:t>
        <a:bodyPr/>
        <a:lstStyle/>
        <a:p>
          <a:endParaRPr lang="fr-CH"/>
        </a:p>
      </dgm:t>
    </dgm:pt>
    <dgm:pt modelId="{A10A7213-D7FC-4952-8FF4-B90CA1047733}" type="sibTrans" cxnId="{71DA0769-58A2-4865-A1CC-4738B517BC3E}">
      <dgm:prSet/>
      <dgm:spPr/>
      <dgm:t>
        <a:bodyPr/>
        <a:lstStyle/>
        <a:p>
          <a:endParaRPr lang="fr-CH"/>
        </a:p>
      </dgm:t>
    </dgm:pt>
    <dgm:pt modelId="{32D49FF5-C8BD-4A16-BD22-C0E2ECA64BFA}">
      <dgm:prSet phldrT="[Texte]"/>
      <dgm:spPr/>
      <dgm:t>
        <a:bodyPr/>
        <a:lstStyle/>
        <a:p>
          <a:r>
            <a:rPr lang="fr-CH" dirty="0" smtClean="0"/>
            <a:t>Office des écoles spécialisées</a:t>
          </a:r>
          <a:endParaRPr lang="fr-CH" dirty="0"/>
        </a:p>
      </dgm:t>
    </dgm:pt>
    <dgm:pt modelId="{FE72AB1A-4B34-4BC6-A9B4-F7962ADB8EE2}" type="parTrans" cxnId="{BB4A540B-E8CD-46FB-B2F6-08EC77C18A1B}">
      <dgm:prSet/>
      <dgm:spPr/>
      <dgm:t>
        <a:bodyPr/>
        <a:lstStyle/>
        <a:p>
          <a:endParaRPr lang="fr-CH"/>
        </a:p>
      </dgm:t>
    </dgm:pt>
    <dgm:pt modelId="{C9424205-9987-48B2-B5CB-17D842A4BEB1}" type="sibTrans" cxnId="{BB4A540B-E8CD-46FB-B2F6-08EC77C18A1B}">
      <dgm:prSet/>
      <dgm:spPr/>
      <dgm:t>
        <a:bodyPr/>
        <a:lstStyle/>
        <a:p>
          <a:endParaRPr lang="fr-CH"/>
        </a:p>
      </dgm:t>
    </dgm:pt>
    <dgm:pt modelId="{B359C463-5B11-40CE-B891-D5038278A130}">
      <dgm:prSet phldrT="[Texte]"/>
      <dgm:spPr/>
      <dgm:t>
        <a:bodyPr/>
        <a:lstStyle/>
        <a:p>
          <a:r>
            <a:rPr lang="fr-CH" dirty="0" smtClean="0"/>
            <a:t>Office de l’ accueil extrafamilial</a:t>
          </a:r>
          <a:endParaRPr lang="fr-CH" dirty="0"/>
        </a:p>
      </dgm:t>
    </dgm:pt>
    <dgm:pt modelId="{244F680B-7267-44E8-96A9-69205E76C97D}" type="parTrans" cxnId="{32FCC23A-E997-4E33-9B9C-3032A91F054B}">
      <dgm:prSet/>
      <dgm:spPr/>
      <dgm:t>
        <a:bodyPr/>
        <a:lstStyle/>
        <a:p>
          <a:endParaRPr lang="fr-CH"/>
        </a:p>
      </dgm:t>
    </dgm:pt>
    <dgm:pt modelId="{FCEF0CC2-78E5-48AD-A25B-82C3D0C2330E}" type="sibTrans" cxnId="{32FCC23A-E997-4E33-9B9C-3032A91F054B}">
      <dgm:prSet/>
      <dgm:spPr/>
      <dgm:t>
        <a:bodyPr/>
        <a:lstStyle/>
        <a:p>
          <a:endParaRPr lang="fr-CH"/>
        </a:p>
      </dgm:t>
    </dgm:pt>
    <dgm:pt modelId="{CDA18394-7C2B-46BD-8994-C3969C5B936F}">
      <dgm:prSet phldrT="[Texte]"/>
      <dgm:spPr/>
      <dgm:t>
        <a:bodyPr/>
        <a:lstStyle/>
        <a:p>
          <a:r>
            <a:rPr lang="fr-CH" dirty="0" smtClean="0"/>
            <a:t>Service d’ action sociale</a:t>
          </a:r>
          <a:endParaRPr lang="fr-CH" dirty="0"/>
        </a:p>
      </dgm:t>
    </dgm:pt>
    <dgm:pt modelId="{6D4477F0-A59B-4365-A042-408061C90D6D}" type="parTrans" cxnId="{863DDA9E-97F0-49F8-9A30-2F1686ABB6D2}">
      <dgm:prSet/>
      <dgm:spPr/>
      <dgm:t>
        <a:bodyPr/>
        <a:lstStyle/>
        <a:p>
          <a:endParaRPr lang="fr-CH"/>
        </a:p>
      </dgm:t>
    </dgm:pt>
    <dgm:pt modelId="{6158BB15-1E61-4C98-9820-FAD58C534234}" type="sibTrans" cxnId="{863DDA9E-97F0-49F8-9A30-2F1686ABB6D2}">
      <dgm:prSet/>
      <dgm:spPr/>
      <dgm:t>
        <a:bodyPr/>
        <a:lstStyle/>
        <a:p>
          <a:endParaRPr lang="fr-CH"/>
        </a:p>
      </dgm:t>
    </dgm:pt>
    <dgm:pt modelId="{3ABAA2C5-15DC-492B-B42A-D9B29A08FDCB}">
      <dgm:prSet phldrT="[Texte]"/>
      <dgm:spPr>
        <a:solidFill>
          <a:schemeClr val="bg1"/>
        </a:solidFill>
        <a:ln>
          <a:solidFill>
            <a:schemeClr val="tx1"/>
          </a:solidFill>
          <a:prstDash val="sysDot"/>
        </a:ln>
      </dgm:spPr>
      <dgm:t>
        <a:bodyPr/>
        <a:lstStyle/>
        <a:p>
          <a:r>
            <a:rPr lang="fr-CH" dirty="0" smtClean="0">
              <a:solidFill>
                <a:schemeClr val="tx1"/>
              </a:solidFill>
            </a:rPr>
            <a:t>Service des Communes</a:t>
          </a:r>
          <a:endParaRPr lang="fr-CH" dirty="0">
            <a:solidFill>
              <a:schemeClr val="tx1"/>
            </a:solidFill>
          </a:endParaRPr>
        </a:p>
      </dgm:t>
    </dgm:pt>
    <dgm:pt modelId="{76B9918D-4363-4493-BD65-22747D767E40}" type="sibTrans" cxnId="{D36AACC7-766C-4031-B834-74E84CB9430C}">
      <dgm:prSet/>
      <dgm:spPr/>
      <dgm:t>
        <a:bodyPr/>
        <a:lstStyle/>
        <a:p>
          <a:endParaRPr lang="fr-CH"/>
        </a:p>
      </dgm:t>
    </dgm:pt>
    <dgm:pt modelId="{40BE45EF-5E5D-4CCC-B3F7-7B0A7968D883}" type="parTrans" cxnId="{D36AACC7-766C-4031-B834-74E84CB9430C}">
      <dgm:prSet/>
      <dgm:spPr/>
      <dgm:t>
        <a:bodyPr/>
        <a:lstStyle/>
        <a:p>
          <a:endParaRPr lang="fr-CH"/>
        </a:p>
      </dgm:t>
    </dgm:pt>
    <dgm:pt modelId="{6DAF183D-1081-4F4D-9452-DDC0708A53D2}" type="pres">
      <dgm:prSet presAssocID="{A36826F8-409D-4CFA-9981-AB8EBE9D047A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fr-CH"/>
        </a:p>
      </dgm:t>
    </dgm:pt>
    <dgm:pt modelId="{55C00C2B-A6F5-4AAB-B482-579B492DA421}" type="pres">
      <dgm:prSet presAssocID="{6C838BF5-8055-4125-93DD-808669CFEEEB}" presName="root" presStyleCnt="0"/>
      <dgm:spPr/>
    </dgm:pt>
    <dgm:pt modelId="{D1318B3D-4712-442F-870D-C5D687ECB07C}" type="pres">
      <dgm:prSet presAssocID="{6C838BF5-8055-4125-93DD-808669CFEEEB}" presName="rootComposite" presStyleCnt="0"/>
      <dgm:spPr/>
    </dgm:pt>
    <dgm:pt modelId="{27CD5C2F-78EE-4FE3-AAB0-461F87245692}" type="pres">
      <dgm:prSet presAssocID="{6C838BF5-8055-4125-93DD-808669CFEEEB}" presName="rootText" presStyleLbl="node1" presStyleIdx="0" presStyleCnt="7" custScaleY="315912"/>
      <dgm:spPr/>
      <dgm:t>
        <a:bodyPr/>
        <a:lstStyle/>
        <a:p>
          <a:endParaRPr lang="fr-CH"/>
        </a:p>
      </dgm:t>
    </dgm:pt>
    <dgm:pt modelId="{F00FCF63-E918-4D6E-97FD-A1058CF98692}" type="pres">
      <dgm:prSet presAssocID="{6C838BF5-8055-4125-93DD-808669CFEEEB}" presName="rootConnector" presStyleLbl="node1" presStyleIdx="0" presStyleCnt="7"/>
      <dgm:spPr/>
      <dgm:t>
        <a:bodyPr/>
        <a:lstStyle/>
        <a:p>
          <a:endParaRPr lang="fr-CH"/>
        </a:p>
      </dgm:t>
    </dgm:pt>
    <dgm:pt modelId="{6CCB8A35-4AE2-4BD9-909A-C4FB35A5527C}" type="pres">
      <dgm:prSet presAssocID="{6C838BF5-8055-4125-93DD-808669CFEEEB}" presName="childShape" presStyleCnt="0"/>
      <dgm:spPr/>
    </dgm:pt>
    <dgm:pt modelId="{047708D9-B261-42BC-9B39-C3332D383E87}" type="pres">
      <dgm:prSet presAssocID="{3945537B-271A-48BA-B310-0DD07AB1290F}" presName="root" presStyleCnt="0"/>
      <dgm:spPr/>
    </dgm:pt>
    <dgm:pt modelId="{4FF2F860-7CB8-467C-B510-7E16B40A75CF}" type="pres">
      <dgm:prSet presAssocID="{3945537B-271A-48BA-B310-0DD07AB1290F}" presName="rootComposite" presStyleCnt="0"/>
      <dgm:spPr/>
    </dgm:pt>
    <dgm:pt modelId="{685E8752-54C6-460A-877F-B44E40347F83}" type="pres">
      <dgm:prSet presAssocID="{3945537B-271A-48BA-B310-0DD07AB1290F}" presName="rootText" presStyleLbl="node1" presStyleIdx="1" presStyleCnt="7" custScaleY="315912" custLinFactNeighborX="-6983"/>
      <dgm:spPr/>
      <dgm:t>
        <a:bodyPr/>
        <a:lstStyle/>
        <a:p>
          <a:endParaRPr lang="fr-CH"/>
        </a:p>
      </dgm:t>
    </dgm:pt>
    <dgm:pt modelId="{7DB6F0BB-0899-499C-A60A-E0832DFBD50F}" type="pres">
      <dgm:prSet presAssocID="{3945537B-271A-48BA-B310-0DD07AB1290F}" presName="rootConnector" presStyleLbl="node1" presStyleIdx="1" presStyleCnt="7"/>
      <dgm:spPr/>
      <dgm:t>
        <a:bodyPr/>
        <a:lstStyle/>
        <a:p>
          <a:endParaRPr lang="fr-CH"/>
        </a:p>
      </dgm:t>
    </dgm:pt>
    <dgm:pt modelId="{CC51B39F-8F5D-4EA4-950D-B9CCCE15464E}" type="pres">
      <dgm:prSet presAssocID="{3945537B-271A-48BA-B310-0DD07AB1290F}" presName="childShape" presStyleCnt="0"/>
      <dgm:spPr/>
    </dgm:pt>
    <dgm:pt modelId="{A3D28C67-4B95-43A1-AE12-A5FCC32384F6}" type="pres">
      <dgm:prSet presAssocID="{90AB6B2D-885E-413F-9697-B087456C9F3E}" presName="root" presStyleCnt="0"/>
      <dgm:spPr/>
    </dgm:pt>
    <dgm:pt modelId="{36F640E6-FDB7-442F-87FA-206B2CBE6D5D}" type="pres">
      <dgm:prSet presAssocID="{90AB6B2D-885E-413F-9697-B087456C9F3E}" presName="rootComposite" presStyleCnt="0"/>
      <dgm:spPr/>
    </dgm:pt>
    <dgm:pt modelId="{4017243B-7EEF-415C-8B1F-B74F709108E2}" type="pres">
      <dgm:prSet presAssocID="{90AB6B2D-885E-413F-9697-B087456C9F3E}" presName="rootText" presStyleLbl="node1" presStyleIdx="2" presStyleCnt="7" custScaleY="315912"/>
      <dgm:spPr/>
      <dgm:t>
        <a:bodyPr/>
        <a:lstStyle/>
        <a:p>
          <a:endParaRPr lang="fr-CH"/>
        </a:p>
      </dgm:t>
    </dgm:pt>
    <dgm:pt modelId="{D71093C6-8240-4582-9285-5E90A0FFC8B1}" type="pres">
      <dgm:prSet presAssocID="{90AB6B2D-885E-413F-9697-B087456C9F3E}" presName="rootConnector" presStyleLbl="node1" presStyleIdx="2" presStyleCnt="7"/>
      <dgm:spPr/>
      <dgm:t>
        <a:bodyPr/>
        <a:lstStyle/>
        <a:p>
          <a:endParaRPr lang="fr-CH"/>
        </a:p>
      </dgm:t>
    </dgm:pt>
    <dgm:pt modelId="{473F90ED-008C-4F5D-BD3F-CE5F0E96AF05}" type="pres">
      <dgm:prSet presAssocID="{90AB6B2D-885E-413F-9697-B087456C9F3E}" presName="childShape" presStyleCnt="0"/>
      <dgm:spPr/>
    </dgm:pt>
    <dgm:pt modelId="{C44A17C5-4E29-4A0A-B366-40008763663F}" type="pres">
      <dgm:prSet presAssocID="{32D49FF5-C8BD-4A16-BD22-C0E2ECA64BFA}" presName="root" presStyleCnt="0"/>
      <dgm:spPr/>
    </dgm:pt>
    <dgm:pt modelId="{0CD997BF-C0B2-4067-B064-539D9387F531}" type="pres">
      <dgm:prSet presAssocID="{32D49FF5-C8BD-4A16-BD22-C0E2ECA64BFA}" presName="rootComposite" presStyleCnt="0"/>
      <dgm:spPr/>
    </dgm:pt>
    <dgm:pt modelId="{E80F16E9-2D5D-4707-9454-3B92FDE7CDD8}" type="pres">
      <dgm:prSet presAssocID="{32D49FF5-C8BD-4A16-BD22-C0E2ECA64BFA}" presName="rootText" presStyleLbl="node1" presStyleIdx="3" presStyleCnt="7" custScaleY="315912"/>
      <dgm:spPr/>
      <dgm:t>
        <a:bodyPr/>
        <a:lstStyle/>
        <a:p>
          <a:endParaRPr lang="fr-CH"/>
        </a:p>
      </dgm:t>
    </dgm:pt>
    <dgm:pt modelId="{46BFB3E6-C5E1-42C8-B72E-8A44FBE2C2EF}" type="pres">
      <dgm:prSet presAssocID="{32D49FF5-C8BD-4A16-BD22-C0E2ECA64BFA}" presName="rootConnector" presStyleLbl="node1" presStyleIdx="3" presStyleCnt="7"/>
      <dgm:spPr/>
      <dgm:t>
        <a:bodyPr/>
        <a:lstStyle/>
        <a:p>
          <a:endParaRPr lang="fr-CH"/>
        </a:p>
      </dgm:t>
    </dgm:pt>
    <dgm:pt modelId="{97D64E96-7EE9-47CF-A46C-DECA26913C11}" type="pres">
      <dgm:prSet presAssocID="{32D49FF5-C8BD-4A16-BD22-C0E2ECA64BFA}" presName="childShape" presStyleCnt="0"/>
      <dgm:spPr/>
    </dgm:pt>
    <dgm:pt modelId="{E2943B2E-5C0F-41FF-B331-D32671941ED1}" type="pres">
      <dgm:prSet presAssocID="{B359C463-5B11-40CE-B891-D5038278A130}" presName="root" presStyleCnt="0"/>
      <dgm:spPr/>
    </dgm:pt>
    <dgm:pt modelId="{9BA9A8A6-676E-40C8-A7F9-EA69B3351F8C}" type="pres">
      <dgm:prSet presAssocID="{B359C463-5B11-40CE-B891-D5038278A130}" presName="rootComposite" presStyleCnt="0"/>
      <dgm:spPr/>
    </dgm:pt>
    <dgm:pt modelId="{D6FAAB35-E820-4C83-8AC1-78B67FCD3EFD}" type="pres">
      <dgm:prSet presAssocID="{B359C463-5B11-40CE-B891-D5038278A130}" presName="rootText" presStyleLbl="node1" presStyleIdx="4" presStyleCnt="7" custScaleY="315912"/>
      <dgm:spPr/>
      <dgm:t>
        <a:bodyPr/>
        <a:lstStyle/>
        <a:p>
          <a:endParaRPr lang="fr-CH"/>
        </a:p>
      </dgm:t>
    </dgm:pt>
    <dgm:pt modelId="{19CBB51C-FEF4-4348-8C6D-729DDFB7268F}" type="pres">
      <dgm:prSet presAssocID="{B359C463-5B11-40CE-B891-D5038278A130}" presName="rootConnector" presStyleLbl="node1" presStyleIdx="4" presStyleCnt="7"/>
      <dgm:spPr/>
      <dgm:t>
        <a:bodyPr/>
        <a:lstStyle/>
        <a:p>
          <a:endParaRPr lang="fr-CH"/>
        </a:p>
      </dgm:t>
    </dgm:pt>
    <dgm:pt modelId="{BB5D59B8-5A58-449D-BF5F-9A452DA6A2EC}" type="pres">
      <dgm:prSet presAssocID="{B359C463-5B11-40CE-B891-D5038278A130}" presName="childShape" presStyleCnt="0"/>
      <dgm:spPr/>
    </dgm:pt>
    <dgm:pt modelId="{226B22F7-1640-4FAB-95AC-41617A67884D}" type="pres">
      <dgm:prSet presAssocID="{CDA18394-7C2B-46BD-8994-C3969C5B936F}" presName="root" presStyleCnt="0"/>
      <dgm:spPr/>
    </dgm:pt>
    <dgm:pt modelId="{C40635C8-6117-4E41-BBB6-AD976E4581E0}" type="pres">
      <dgm:prSet presAssocID="{CDA18394-7C2B-46BD-8994-C3969C5B936F}" presName="rootComposite" presStyleCnt="0"/>
      <dgm:spPr/>
    </dgm:pt>
    <dgm:pt modelId="{AA79C22A-6DA8-4FBF-BD28-824E85626FC8}" type="pres">
      <dgm:prSet presAssocID="{CDA18394-7C2B-46BD-8994-C3969C5B936F}" presName="rootText" presStyleLbl="node1" presStyleIdx="5" presStyleCnt="7" custScaleY="315912"/>
      <dgm:spPr/>
      <dgm:t>
        <a:bodyPr/>
        <a:lstStyle/>
        <a:p>
          <a:endParaRPr lang="fr-CH"/>
        </a:p>
      </dgm:t>
    </dgm:pt>
    <dgm:pt modelId="{381DDA1F-9081-4019-8231-EF2C733F590A}" type="pres">
      <dgm:prSet presAssocID="{CDA18394-7C2B-46BD-8994-C3969C5B936F}" presName="rootConnector" presStyleLbl="node1" presStyleIdx="5" presStyleCnt="7"/>
      <dgm:spPr/>
      <dgm:t>
        <a:bodyPr/>
        <a:lstStyle/>
        <a:p>
          <a:endParaRPr lang="fr-CH"/>
        </a:p>
      </dgm:t>
    </dgm:pt>
    <dgm:pt modelId="{E255DF3B-8815-419D-B9BF-903719870D18}" type="pres">
      <dgm:prSet presAssocID="{CDA18394-7C2B-46BD-8994-C3969C5B936F}" presName="childShape" presStyleCnt="0"/>
      <dgm:spPr/>
    </dgm:pt>
    <dgm:pt modelId="{592DF235-5B47-4D5D-87CB-C8836C7A00EB}" type="pres">
      <dgm:prSet presAssocID="{3ABAA2C5-15DC-492B-B42A-D9B29A08FDCB}" presName="root" presStyleCnt="0"/>
      <dgm:spPr/>
    </dgm:pt>
    <dgm:pt modelId="{02D8A6EA-E9C5-436A-AB27-A9EA7D4BC1F8}" type="pres">
      <dgm:prSet presAssocID="{3ABAA2C5-15DC-492B-B42A-D9B29A08FDCB}" presName="rootComposite" presStyleCnt="0"/>
      <dgm:spPr/>
    </dgm:pt>
    <dgm:pt modelId="{9585F76D-ABBC-4E5B-AC91-ED13DA4BB858}" type="pres">
      <dgm:prSet presAssocID="{3ABAA2C5-15DC-492B-B42A-D9B29A08FDCB}" presName="rootText" presStyleLbl="node1" presStyleIdx="6" presStyleCnt="7" custScaleY="315912"/>
      <dgm:spPr/>
      <dgm:t>
        <a:bodyPr/>
        <a:lstStyle/>
        <a:p>
          <a:endParaRPr lang="fr-CH"/>
        </a:p>
      </dgm:t>
    </dgm:pt>
    <dgm:pt modelId="{B3945E5D-8CC2-4A57-809A-1CD6BD7AEFB0}" type="pres">
      <dgm:prSet presAssocID="{3ABAA2C5-15DC-492B-B42A-D9B29A08FDCB}" presName="rootConnector" presStyleLbl="node1" presStyleIdx="6" presStyleCnt="7"/>
      <dgm:spPr/>
      <dgm:t>
        <a:bodyPr/>
        <a:lstStyle/>
        <a:p>
          <a:endParaRPr lang="fr-CH"/>
        </a:p>
      </dgm:t>
    </dgm:pt>
    <dgm:pt modelId="{EC202E30-DCC5-407B-9842-7BAF391CD348}" type="pres">
      <dgm:prSet presAssocID="{3ABAA2C5-15DC-492B-B42A-D9B29A08FDCB}" presName="childShape" presStyleCnt="0"/>
      <dgm:spPr/>
    </dgm:pt>
  </dgm:ptLst>
  <dgm:cxnLst>
    <dgm:cxn modelId="{2B8BCEE5-C60A-4E38-AD08-2AD46843D540}" type="presOf" srcId="{CDA18394-7C2B-46BD-8994-C3969C5B936F}" destId="{AA79C22A-6DA8-4FBF-BD28-824E85626FC8}" srcOrd="0" destOrd="0" presId="urn:microsoft.com/office/officeart/2005/8/layout/hierarchy3"/>
    <dgm:cxn modelId="{DD036F40-3664-40B3-80D5-CB299D2249C0}" type="presOf" srcId="{32D49FF5-C8BD-4A16-BD22-C0E2ECA64BFA}" destId="{E80F16E9-2D5D-4707-9454-3B92FDE7CDD8}" srcOrd="0" destOrd="0" presId="urn:microsoft.com/office/officeart/2005/8/layout/hierarchy3"/>
    <dgm:cxn modelId="{32FCC23A-E997-4E33-9B9C-3032A91F054B}" srcId="{A36826F8-409D-4CFA-9981-AB8EBE9D047A}" destId="{B359C463-5B11-40CE-B891-D5038278A130}" srcOrd="4" destOrd="0" parTransId="{244F680B-7267-44E8-96A9-69205E76C97D}" sibTransId="{FCEF0CC2-78E5-48AD-A25B-82C3D0C2330E}"/>
    <dgm:cxn modelId="{3EC12022-5BB1-4959-9F8D-9CC821B55225}" type="presOf" srcId="{3ABAA2C5-15DC-492B-B42A-D9B29A08FDCB}" destId="{B3945E5D-8CC2-4A57-809A-1CD6BD7AEFB0}" srcOrd="1" destOrd="0" presId="urn:microsoft.com/office/officeart/2005/8/layout/hierarchy3"/>
    <dgm:cxn modelId="{88647AE5-2156-485B-A7EC-913DCB73D522}" type="presOf" srcId="{90AB6B2D-885E-413F-9697-B087456C9F3E}" destId="{4017243B-7EEF-415C-8B1F-B74F709108E2}" srcOrd="0" destOrd="0" presId="urn:microsoft.com/office/officeart/2005/8/layout/hierarchy3"/>
    <dgm:cxn modelId="{B6C505EA-C9EE-4D01-B4E5-9CF1EEC00E5D}" type="presOf" srcId="{32D49FF5-C8BD-4A16-BD22-C0E2ECA64BFA}" destId="{46BFB3E6-C5E1-42C8-B72E-8A44FBE2C2EF}" srcOrd="1" destOrd="0" presId="urn:microsoft.com/office/officeart/2005/8/layout/hierarchy3"/>
    <dgm:cxn modelId="{7108FD3D-97C3-410D-B6B3-B854E5ADE794}" type="presOf" srcId="{CDA18394-7C2B-46BD-8994-C3969C5B936F}" destId="{381DDA1F-9081-4019-8231-EF2C733F590A}" srcOrd="1" destOrd="0" presId="urn:microsoft.com/office/officeart/2005/8/layout/hierarchy3"/>
    <dgm:cxn modelId="{71DA0769-58A2-4865-A1CC-4738B517BC3E}" srcId="{A36826F8-409D-4CFA-9981-AB8EBE9D047A}" destId="{90AB6B2D-885E-413F-9697-B087456C9F3E}" srcOrd="2" destOrd="0" parTransId="{6A6996EB-172C-4321-863A-5A2A1986A627}" sibTransId="{A10A7213-D7FC-4952-8FF4-B90CA1047733}"/>
    <dgm:cxn modelId="{CFE282EA-DDDF-4773-A228-DB718CD0D00B}" type="presOf" srcId="{3ABAA2C5-15DC-492B-B42A-D9B29A08FDCB}" destId="{9585F76D-ABBC-4E5B-AC91-ED13DA4BB858}" srcOrd="0" destOrd="0" presId="urn:microsoft.com/office/officeart/2005/8/layout/hierarchy3"/>
    <dgm:cxn modelId="{25BD907B-6270-44DA-9D85-AE24804499CE}" srcId="{A36826F8-409D-4CFA-9981-AB8EBE9D047A}" destId="{6C838BF5-8055-4125-93DD-808669CFEEEB}" srcOrd="0" destOrd="0" parTransId="{55713FC2-1D3E-4540-9D4F-D3216E9FB1F3}" sibTransId="{C51CC30C-E0FC-4ACE-B20A-46D2E1B13490}"/>
    <dgm:cxn modelId="{BB4A540B-E8CD-46FB-B2F6-08EC77C18A1B}" srcId="{A36826F8-409D-4CFA-9981-AB8EBE9D047A}" destId="{32D49FF5-C8BD-4A16-BD22-C0E2ECA64BFA}" srcOrd="3" destOrd="0" parTransId="{FE72AB1A-4B34-4BC6-A9B4-F7962ADB8EE2}" sibTransId="{C9424205-9987-48B2-B5CB-17D842A4BEB1}"/>
    <dgm:cxn modelId="{A8BFE9B8-8A2D-4633-953D-4DC2135D4AE6}" srcId="{A36826F8-409D-4CFA-9981-AB8EBE9D047A}" destId="{3945537B-271A-48BA-B310-0DD07AB1290F}" srcOrd="1" destOrd="0" parTransId="{B82E9551-0673-4390-ABFD-5A6EA66A492B}" sibTransId="{79E47D0A-83F2-4BED-9E6B-A32BB011D643}"/>
    <dgm:cxn modelId="{863DDA9E-97F0-49F8-9A30-2F1686ABB6D2}" srcId="{A36826F8-409D-4CFA-9981-AB8EBE9D047A}" destId="{CDA18394-7C2B-46BD-8994-C3969C5B936F}" srcOrd="5" destOrd="0" parTransId="{6D4477F0-A59B-4365-A042-408061C90D6D}" sibTransId="{6158BB15-1E61-4C98-9820-FAD58C534234}"/>
    <dgm:cxn modelId="{78C9EDFF-77CA-4072-88D8-B76299233283}" type="presOf" srcId="{B359C463-5B11-40CE-B891-D5038278A130}" destId="{D6FAAB35-E820-4C83-8AC1-78B67FCD3EFD}" srcOrd="0" destOrd="0" presId="urn:microsoft.com/office/officeart/2005/8/layout/hierarchy3"/>
    <dgm:cxn modelId="{66493D69-61C3-4B5F-8A00-8246C1D0781C}" type="presOf" srcId="{3945537B-271A-48BA-B310-0DD07AB1290F}" destId="{685E8752-54C6-460A-877F-B44E40347F83}" srcOrd="0" destOrd="0" presId="urn:microsoft.com/office/officeart/2005/8/layout/hierarchy3"/>
    <dgm:cxn modelId="{32318531-F16D-4A01-A4E3-301DE350A21B}" type="presOf" srcId="{6C838BF5-8055-4125-93DD-808669CFEEEB}" destId="{F00FCF63-E918-4D6E-97FD-A1058CF98692}" srcOrd="1" destOrd="0" presId="urn:microsoft.com/office/officeart/2005/8/layout/hierarchy3"/>
    <dgm:cxn modelId="{1BD49997-4601-42D6-8D88-E0DD1C025939}" type="presOf" srcId="{A36826F8-409D-4CFA-9981-AB8EBE9D047A}" destId="{6DAF183D-1081-4F4D-9452-DDC0708A53D2}" srcOrd="0" destOrd="0" presId="urn:microsoft.com/office/officeart/2005/8/layout/hierarchy3"/>
    <dgm:cxn modelId="{9DA6A255-9CEE-4991-9B2D-130809F72A6B}" type="presOf" srcId="{B359C463-5B11-40CE-B891-D5038278A130}" destId="{19CBB51C-FEF4-4348-8C6D-729DDFB7268F}" srcOrd="1" destOrd="0" presId="urn:microsoft.com/office/officeart/2005/8/layout/hierarchy3"/>
    <dgm:cxn modelId="{E7ECD7CF-D783-4FA7-A82F-C347909DFFB0}" type="presOf" srcId="{90AB6B2D-885E-413F-9697-B087456C9F3E}" destId="{D71093C6-8240-4582-9285-5E90A0FFC8B1}" srcOrd="1" destOrd="0" presId="urn:microsoft.com/office/officeart/2005/8/layout/hierarchy3"/>
    <dgm:cxn modelId="{28DAE5D4-9C76-4705-A004-643487C0987C}" type="presOf" srcId="{3945537B-271A-48BA-B310-0DD07AB1290F}" destId="{7DB6F0BB-0899-499C-A60A-E0832DFBD50F}" srcOrd="1" destOrd="0" presId="urn:microsoft.com/office/officeart/2005/8/layout/hierarchy3"/>
    <dgm:cxn modelId="{EB268CAC-984E-4A7D-8A16-85D58C58EA22}" type="presOf" srcId="{6C838BF5-8055-4125-93DD-808669CFEEEB}" destId="{27CD5C2F-78EE-4FE3-AAB0-461F87245692}" srcOrd="0" destOrd="0" presId="urn:microsoft.com/office/officeart/2005/8/layout/hierarchy3"/>
    <dgm:cxn modelId="{D36AACC7-766C-4031-B834-74E84CB9430C}" srcId="{A36826F8-409D-4CFA-9981-AB8EBE9D047A}" destId="{3ABAA2C5-15DC-492B-B42A-D9B29A08FDCB}" srcOrd="6" destOrd="0" parTransId="{40BE45EF-5E5D-4CCC-B3F7-7B0A7968D883}" sibTransId="{76B9918D-4363-4493-BD65-22747D767E40}"/>
    <dgm:cxn modelId="{A5EB8140-586F-437B-BBD8-0A541E2A0324}" type="presParOf" srcId="{6DAF183D-1081-4F4D-9452-DDC0708A53D2}" destId="{55C00C2B-A6F5-4AAB-B482-579B492DA421}" srcOrd="0" destOrd="0" presId="urn:microsoft.com/office/officeart/2005/8/layout/hierarchy3"/>
    <dgm:cxn modelId="{10C1A0C6-797D-4459-BA9E-F65783F55F60}" type="presParOf" srcId="{55C00C2B-A6F5-4AAB-B482-579B492DA421}" destId="{D1318B3D-4712-442F-870D-C5D687ECB07C}" srcOrd="0" destOrd="0" presId="urn:microsoft.com/office/officeart/2005/8/layout/hierarchy3"/>
    <dgm:cxn modelId="{B6831BF2-02E2-4DA8-A371-EDB4BC353ABA}" type="presParOf" srcId="{D1318B3D-4712-442F-870D-C5D687ECB07C}" destId="{27CD5C2F-78EE-4FE3-AAB0-461F87245692}" srcOrd="0" destOrd="0" presId="urn:microsoft.com/office/officeart/2005/8/layout/hierarchy3"/>
    <dgm:cxn modelId="{A765AA41-171D-4EA4-BA40-52BD5DE92CD8}" type="presParOf" srcId="{D1318B3D-4712-442F-870D-C5D687ECB07C}" destId="{F00FCF63-E918-4D6E-97FD-A1058CF98692}" srcOrd="1" destOrd="0" presId="urn:microsoft.com/office/officeart/2005/8/layout/hierarchy3"/>
    <dgm:cxn modelId="{20ADC1C2-BF43-47BF-872C-90DE8137B886}" type="presParOf" srcId="{55C00C2B-A6F5-4AAB-B482-579B492DA421}" destId="{6CCB8A35-4AE2-4BD9-909A-C4FB35A5527C}" srcOrd="1" destOrd="0" presId="urn:microsoft.com/office/officeart/2005/8/layout/hierarchy3"/>
    <dgm:cxn modelId="{3D8F0C95-B66D-4182-AFB6-9DAD35C5D4BD}" type="presParOf" srcId="{6DAF183D-1081-4F4D-9452-DDC0708A53D2}" destId="{047708D9-B261-42BC-9B39-C3332D383E87}" srcOrd="1" destOrd="0" presId="urn:microsoft.com/office/officeart/2005/8/layout/hierarchy3"/>
    <dgm:cxn modelId="{1C47887D-E7F7-41FA-BC28-8D4A0A48467D}" type="presParOf" srcId="{047708D9-B261-42BC-9B39-C3332D383E87}" destId="{4FF2F860-7CB8-467C-B510-7E16B40A75CF}" srcOrd="0" destOrd="0" presId="urn:microsoft.com/office/officeart/2005/8/layout/hierarchy3"/>
    <dgm:cxn modelId="{6D111D7E-9CB8-4873-9EE2-D57D6F7C6B0D}" type="presParOf" srcId="{4FF2F860-7CB8-467C-B510-7E16B40A75CF}" destId="{685E8752-54C6-460A-877F-B44E40347F83}" srcOrd="0" destOrd="0" presId="urn:microsoft.com/office/officeart/2005/8/layout/hierarchy3"/>
    <dgm:cxn modelId="{CA9D46A6-56F8-4494-B384-323396E71B05}" type="presParOf" srcId="{4FF2F860-7CB8-467C-B510-7E16B40A75CF}" destId="{7DB6F0BB-0899-499C-A60A-E0832DFBD50F}" srcOrd="1" destOrd="0" presId="urn:microsoft.com/office/officeart/2005/8/layout/hierarchy3"/>
    <dgm:cxn modelId="{DEB34135-6AF9-4125-854F-6544887F89F7}" type="presParOf" srcId="{047708D9-B261-42BC-9B39-C3332D383E87}" destId="{CC51B39F-8F5D-4EA4-950D-B9CCCE15464E}" srcOrd="1" destOrd="0" presId="urn:microsoft.com/office/officeart/2005/8/layout/hierarchy3"/>
    <dgm:cxn modelId="{A82D2CA0-1F3C-4BF2-B2BC-CCF298258248}" type="presParOf" srcId="{6DAF183D-1081-4F4D-9452-DDC0708A53D2}" destId="{A3D28C67-4B95-43A1-AE12-A5FCC32384F6}" srcOrd="2" destOrd="0" presId="urn:microsoft.com/office/officeart/2005/8/layout/hierarchy3"/>
    <dgm:cxn modelId="{4AF7B084-CCB4-4BDD-A64C-CA14D5FD72C0}" type="presParOf" srcId="{A3D28C67-4B95-43A1-AE12-A5FCC32384F6}" destId="{36F640E6-FDB7-442F-87FA-206B2CBE6D5D}" srcOrd="0" destOrd="0" presId="urn:microsoft.com/office/officeart/2005/8/layout/hierarchy3"/>
    <dgm:cxn modelId="{EF4A29BA-C4C0-4378-9849-D8D50281ABCF}" type="presParOf" srcId="{36F640E6-FDB7-442F-87FA-206B2CBE6D5D}" destId="{4017243B-7EEF-415C-8B1F-B74F709108E2}" srcOrd="0" destOrd="0" presId="urn:microsoft.com/office/officeart/2005/8/layout/hierarchy3"/>
    <dgm:cxn modelId="{FBAB6277-C733-4080-963E-4F3205971FC8}" type="presParOf" srcId="{36F640E6-FDB7-442F-87FA-206B2CBE6D5D}" destId="{D71093C6-8240-4582-9285-5E90A0FFC8B1}" srcOrd="1" destOrd="0" presId="urn:microsoft.com/office/officeart/2005/8/layout/hierarchy3"/>
    <dgm:cxn modelId="{445CA896-12A3-40B2-A8E8-116C48704F36}" type="presParOf" srcId="{A3D28C67-4B95-43A1-AE12-A5FCC32384F6}" destId="{473F90ED-008C-4F5D-BD3F-CE5F0E96AF05}" srcOrd="1" destOrd="0" presId="urn:microsoft.com/office/officeart/2005/8/layout/hierarchy3"/>
    <dgm:cxn modelId="{9D6A149C-1F01-4D97-B4F6-9A3FABE552BF}" type="presParOf" srcId="{6DAF183D-1081-4F4D-9452-DDC0708A53D2}" destId="{C44A17C5-4E29-4A0A-B366-40008763663F}" srcOrd="3" destOrd="0" presId="urn:microsoft.com/office/officeart/2005/8/layout/hierarchy3"/>
    <dgm:cxn modelId="{DE58AAA2-9845-448F-AE55-95E0D9214D60}" type="presParOf" srcId="{C44A17C5-4E29-4A0A-B366-40008763663F}" destId="{0CD997BF-C0B2-4067-B064-539D9387F531}" srcOrd="0" destOrd="0" presId="urn:microsoft.com/office/officeart/2005/8/layout/hierarchy3"/>
    <dgm:cxn modelId="{991351E4-3EA3-441C-BBBF-ADD147302F9A}" type="presParOf" srcId="{0CD997BF-C0B2-4067-B064-539D9387F531}" destId="{E80F16E9-2D5D-4707-9454-3B92FDE7CDD8}" srcOrd="0" destOrd="0" presId="urn:microsoft.com/office/officeart/2005/8/layout/hierarchy3"/>
    <dgm:cxn modelId="{5E1B5A29-1950-43D7-8006-C9CD88D210D0}" type="presParOf" srcId="{0CD997BF-C0B2-4067-B064-539D9387F531}" destId="{46BFB3E6-C5E1-42C8-B72E-8A44FBE2C2EF}" srcOrd="1" destOrd="0" presId="urn:microsoft.com/office/officeart/2005/8/layout/hierarchy3"/>
    <dgm:cxn modelId="{60C64E23-896B-4D22-AB4E-EC5993F214E3}" type="presParOf" srcId="{C44A17C5-4E29-4A0A-B366-40008763663F}" destId="{97D64E96-7EE9-47CF-A46C-DECA26913C11}" srcOrd="1" destOrd="0" presId="urn:microsoft.com/office/officeart/2005/8/layout/hierarchy3"/>
    <dgm:cxn modelId="{E1C66B96-F151-4426-9908-92687259EB81}" type="presParOf" srcId="{6DAF183D-1081-4F4D-9452-DDC0708A53D2}" destId="{E2943B2E-5C0F-41FF-B331-D32671941ED1}" srcOrd="4" destOrd="0" presId="urn:microsoft.com/office/officeart/2005/8/layout/hierarchy3"/>
    <dgm:cxn modelId="{217E5E26-3FE0-46A9-88BB-03A73B16834C}" type="presParOf" srcId="{E2943B2E-5C0F-41FF-B331-D32671941ED1}" destId="{9BA9A8A6-676E-40C8-A7F9-EA69B3351F8C}" srcOrd="0" destOrd="0" presId="urn:microsoft.com/office/officeart/2005/8/layout/hierarchy3"/>
    <dgm:cxn modelId="{2DEBC680-1557-4E5F-AB1D-4111392F1514}" type="presParOf" srcId="{9BA9A8A6-676E-40C8-A7F9-EA69B3351F8C}" destId="{D6FAAB35-E820-4C83-8AC1-78B67FCD3EFD}" srcOrd="0" destOrd="0" presId="urn:microsoft.com/office/officeart/2005/8/layout/hierarchy3"/>
    <dgm:cxn modelId="{65145E4E-85D5-4ADC-B63E-AAFF57C4C9A1}" type="presParOf" srcId="{9BA9A8A6-676E-40C8-A7F9-EA69B3351F8C}" destId="{19CBB51C-FEF4-4348-8C6D-729DDFB7268F}" srcOrd="1" destOrd="0" presId="urn:microsoft.com/office/officeart/2005/8/layout/hierarchy3"/>
    <dgm:cxn modelId="{7DE15A97-E7E2-4F9A-875B-534059D99BB7}" type="presParOf" srcId="{E2943B2E-5C0F-41FF-B331-D32671941ED1}" destId="{BB5D59B8-5A58-449D-BF5F-9A452DA6A2EC}" srcOrd="1" destOrd="0" presId="urn:microsoft.com/office/officeart/2005/8/layout/hierarchy3"/>
    <dgm:cxn modelId="{570DCB7B-A68E-4397-ABB9-4CB0A7F96F64}" type="presParOf" srcId="{6DAF183D-1081-4F4D-9452-DDC0708A53D2}" destId="{226B22F7-1640-4FAB-95AC-41617A67884D}" srcOrd="5" destOrd="0" presId="urn:microsoft.com/office/officeart/2005/8/layout/hierarchy3"/>
    <dgm:cxn modelId="{DE962715-D4C0-4954-8D9D-3BF25A26FCF9}" type="presParOf" srcId="{226B22F7-1640-4FAB-95AC-41617A67884D}" destId="{C40635C8-6117-4E41-BBB6-AD976E4581E0}" srcOrd="0" destOrd="0" presId="urn:microsoft.com/office/officeart/2005/8/layout/hierarchy3"/>
    <dgm:cxn modelId="{BB3C53B6-6F2C-4098-BA56-F61859BEF60A}" type="presParOf" srcId="{C40635C8-6117-4E41-BBB6-AD976E4581E0}" destId="{AA79C22A-6DA8-4FBF-BD28-824E85626FC8}" srcOrd="0" destOrd="0" presId="urn:microsoft.com/office/officeart/2005/8/layout/hierarchy3"/>
    <dgm:cxn modelId="{EF6FB39E-0E4D-47B1-B8B5-6113FE6E07BC}" type="presParOf" srcId="{C40635C8-6117-4E41-BBB6-AD976E4581E0}" destId="{381DDA1F-9081-4019-8231-EF2C733F590A}" srcOrd="1" destOrd="0" presId="urn:microsoft.com/office/officeart/2005/8/layout/hierarchy3"/>
    <dgm:cxn modelId="{0F93749D-F13C-402C-B56A-EAD12A7F1BF3}" type="presParOf" srcId="{226B22F7-1640-4FAB-95AC-41617A67884D}" destId="{E255DF3B-8815-419D-B9BF-903719870D18}" srcOrd="1" destOrd="0" presId="urn:microsoft.com/office/officeart/2005/8/layout/hierarchy3"/>
    <dgm:cxn modelId="{6B0D040E-4E44-4DE4-8608-E228A06BDCEA}" type="presParOf" srcId="{6DAF183D-1081-4F4D-9452-DDC0708A53D2}" destId="{592DF235-5B47-4D5D-87CB-C8836C7A00EB}" srcOrd="6" destOrd="0" presId="urn:microsoft.com/office/officeart/2005/8/layout/hierarchy3"/>
    <dgm:cxn modelId="{FE5DC3B3-D47A-42BE-8820-D18EEBC4EFCB}" type="presParOf" srcId="{592DF235-5B47-4D5D-87CB-C8836C7A00EB}" destId="{02D8A6EA-E9C5-436A-AB27-A9EA7D4BC1F8}" srcOrd="0" destOrd="0" presId="urn:microsoft.com/office/officeart/2005/8/layout/hierarchy3"/>
    <dgm:cxn modelId="{21F625B5-8D26-4DED-B2C1-33D393E67456}" type="presParOf" srcId="{02D8A6EA-E9C5-436A-AB27-A9EA7D4BC1F8}" destId="{9585F76D-ABBC-4E5B-AC91-ED13DA4BB858}" srcOrd="0" destOrd="0" presId="urn:microsoft.com/office/officeart/2005/8/layout/hierarchy3"/>
    <dgm:cxn modelId="{89373A00-84B0-4E39-8EC5-0FBFC332EBBC}" type="presParOf" srcId="{02D8A6EA-E9C5-436A-AB27-A9EA7D4BC1F8}" destId="{B3945E5D-8CC2-4A57-809A-1CD6BD7AEFB0}" srcOrd="1" destOrd="0" presId="urn:microsoft.com/office/officeart/2005/8/layout/hierarchy3"/>
    <dgm:cxn modelId="{8B85072E-9171-43CD-8215-27A3B5BD2AAF}" type="presParOf" srcId="{592DF235-5B47-4D5D-87CB-C8836C7A00EB}" destId="{EC202E30-DCC5-407B-9842-7BAF391CD348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81E323C-72D6-4A51-BFF1-4FD0D35803C8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CH"/>
        </a:p>
      </dgm:t>
    </dgm:pt>
    <dgm:pt modelId="{79AB0422-B332-46CF-8A95-7BD57D0CE155}">
      <dgm:prSet phldrT="[Texte]"/>
      <dgm:spPr/>
      <dgm:t>
        <a:bodyPr/>
        <a:lstStyle/>
        <a:p>
          <a:r>
            <a:rPr lang="fr-CH" dirty="0" smtClean="0"/>
            <a:t>SCSP</a:t>
          </a:r>
        </a:p>
        <a:p>
          <a:r>
            <a:rPr lang="fr-CH" dirty="0" smtClean="0"/>
            <a:t>2001/2008</a:t>
          </a:r>
          <a:endParaRPr lang="fr-CH" dirty="0"/>
        </a:p>
      </dgm:t>
    </dgm:pt>
    <dgm:pt modelId="{22ECFC86-E3C0-4FDE-BB1F-160F236E1DDE}" type="parTrans" cxnId="{41BBED79-9070-432E-B242-299D05B56C92}">
      <dgm:prSet/>
      <dgm:spPr/>
      <dgm:t>
        <a:bodyPr/>
        <a:lstStyle/>
        <a:p>
          <a:endParaRPr lang="fr-CH"/>
        </a:p>
      </dgm:t>
    </dgm:pt>
    <dgm:pt modelId="{1A0C8963-AAE0-4F23-ABE8-02CA0392131C}" type="sibTrans" cxnId="{41BBED79-9070-432E-B242-299D05B56C92}">
      <dgm:prSet/>
      <dgm:spPr/>
      <dgm:t>
        <a:bodyPr/>
        <a:lstStyle/>
        <a:p>
          <a:endParaRPr lang="fr-CH"/>
        </a:p>
      </dgm:t>
    </dgm:pt>
    <dgm:pt modelId="{5AC564CF-453C-4451-9F58-7B476EEA166B}">
      <dgm:prSet phldrT="[Texte]"/>
      <dgm:spPr/>
      <dgm:t>
        <a:bodyPr/>
        <a:lstStyle/>
        <a:p>
          <a:r>
            <a:rPr lang="fr-CH" dirty="0" smtClean="0"/>
            <a:t>Institution de la santé publique</a:t>
          </a:r>
          <a:endParaRPr lang="fr-CH" dirty="0"/>
        </a:p>
      </dgm:t>
    </dgm:pt>
    <dgm:pt modelId="{C5F0998E-2262-435A-A0D0-9D008A90ED32}" type="parTrans" cxnId="{DED1E4C3-C7DC-49B2-B33B-76C7CD63C630}">
      <dgm:prSet/>
      <dgm:spPr/>
      <dgm:t>
        <a:bodyPr/>
        <a:lstStyle/>
        <a:p>
          <a:endParaRPr lang="fr-CH"/>
        </a:p>
      </dgm:t>
    </dgm:pt>
    <dgm:pt modelId="{09A57148-40A4-4F81-B214-C5D1E6A54138}" type="sibTrans" cxnId="{DED1E4C3-C7DC-49B2-B33B-76C7CD63C630}">
      <dgm:prSet/>
      <dgm:spPr/>
      <dgm:t>
        <a:bodyPr/>
        <a:lstStyle/>
        <a:p>
          <a:endParaRPr lang="fr-CH"/>
        </a:p>
      </dgm:t>
    </dgm:pt>
    <dgm:pt modelId="{294290A3-32AC-4E51-BDAB-9C0B4388AE2D}">
      <dgm:prSet phldrT="[Texte]"/>
      <dgm:spPr/>
      <dgm:t>
        <a:bodyPr/>
        <a:lstStyle/>
        <a:p>
          <a:r>
            <a:rPr lang="fr-CH" dirty="0" smtClean="0"/>
            <a:t>SES/SIAM</a:t>
          </a:r>
        </a:p>
        <a:p>
          <a:r>
            <a:rPr lang="fr-CH" dirty="0" smtClean="0"/>
            <a:t>2006/2008/2011</a:t>
          </a:r>
          <a:endParaRPr lang="fr-CH" dirty="0"/>
        </a:p>
      </dgm:t>
    </dgm:pt>
    <dgm:pt modelId="{94097879-6982-4111-8902-114ECF1E96BD}" type="parTrans" cxnId="{3EA600B1-4BDD-4C95-AA8E-96628F1D4492}">
      <dgm:prSet/>
      <dgm:spPr/>
      <dgm:t>
        <a:bodyPr/>
        <a:lstStyle/>
        <a:p>
          <a:endParaRPr lang="fr-CH"/>
        </a:p>
      </dgm:t>
    </dgm:pt>
    <dgm:pt modelId="{4DB62B73-7C80-4E52-B499-5A75C31B00A9}" type="sibTrans" cxnId="{3EA600B1-4BDD-4C95-AA8E-96628F1D4492}">
      <dgm:prSet/>
      <dgm:spPr/>
      <dgm:t>
        <a:bodyPr/>
        <a:lstStyle/>
        <a:p>
          <a:endParaRPr lang="fr-CH"/>
        </a:p>
      </dgm:t>
    </dgm:pt>
    <dgm:pt modelId="{0909AA22-D9DB-47CD-A11F-DAA14C5E02AB}">
      <dgm:prSet phldrT="[Texte]"/>
      <dgm:spPr/>
      <dgm:t>
        <a:bodyPr/>
        <a:lstStyle/>
        <a:p>
          <a:r>
            <a:rPr lang="fr-CH" dirty="0" smtClean="0"/>
            <a:t>Institutions spécialisées</a:t>
          </a:r>
          <a:endParaRPr lang="fr-CH" dirty="0"/>
        </a:p>
      </dgm:t>
    </dgm:pt>
    <dgm:pt modelId="{9A04B8EE-781B-40F2-8D12-8B7F5B5C6C55}" type="parTrans" cxnId="{BC205BA1-F194-499F-BB05-98DAB7D14C1F}">
      <dgm:prSet/>
      <dgm:spPr/>
      <dgm:t>
        <a:bodyPr/>
        <a:lstStyle/>
        <a:p>
          <a:endParaRPr lang="fr-CH"/>
        </a:p>
      </dgm:t>
    </dgm:pt>
    <dgm:pt modelId="{6FE07B72-E43A-4E52-83C7-FB72B163F6EE}" type="sibTrans" cxnId="{BC205BA1-F194-499F-BB05-98DAB7D14C1F}">
      <dgm:prSet/>
      <dgm:spPr/>
      <dgm:t>
        <a:bodyPr/>
        <a:lstStyle/>
        <a:p>
          <a:endParaRPr lang="fr-CH"/>
        </a:p>
      </dgm:t>
    </dgm:pt>
    <dgm:pt modelId="{17E694B6-D90A-4144-A2D1-829B28E54FF7}">
      <dgm:prSet phldrT="[Texte]"/>
      <dgm:spPr/>
      <dgm:t>
        <a:bodyPr/>
        <a:lstStyle/>
        <a:p>
          <a:r>
            <a:rPr lang="fr-CH" dirty="0" smtClean="0"/>
            <a:t>OES</a:t>
          </a:r>
        </a:p>
        <a:p>
          <a:r>
            <a:rPr lang="fr-CH" dirty="0" smtClean="0"/>
            <a:t>2008</a:t>
          </a:r>
          <a:endParaRPr lang="fr-CH" dirty="0"/>
        </a:p>
      </dgm:t>
    </dgm:pt>
    <dgm:pt modelId="{3AF5C577-2473-444B-A21F-28E64D96614E}" type="parTrans" cxnId="{E24B7F21-7B34-4D49-97F2-1EE69F647D93}">
      <dgm:prSet/>
      <dgm:spPr/>
      <dgm:t>
        <a:bodyPr/>
        <a:lstStyle/>
        <a:p>
          <a:endParaRPr lang="fr-CH"/>
        </a:p>
      </dgm:t>
    </dgm:pt>
    <dgm:pt modelId="{94266274-A0D6-4684-BF72-9464FB137863}" type="sibTrans" cxnId="{E24B7F21-7B34-4D49-97F2-1EE69F647D93}">
      <dgm:prSet/>
      <dgm:spPr/>
      <dgm:t>
        <a:bodyPr/>
        <a:lstStyle/>
        <a:p>
          <a:endParaRPr lang="fr-CH"/>
        </a:p>
      </dgm:t>
    </dgm:pt>
    <dgm:pt modelId="{2A11898D-D683-4F26-8DAE-562A3AF4CE02}">
      <dgm:prSet phldrT="[Texte]"/>
      <dgm:spPr/>
      <dgm:t>
        <a:bodyPr/>
        <a:lstStyle/>
        <a:p>
          <a:r>
            <a:rPr lang="fr-CH" dirty="0" smtClean="0"/>
            <a:t>Institution de la petite-enfance</a:t>
          </a:r>
          <a:endParaRPr lang="fr-CH" dirty="0"/>
        </a:p>
      </dgm:t>
    </dgm:pt>
    <dgm:pt modelId="{3A09E92C-102D-4A38-B87D-1CF1FF78E50A}" type="parTrans" cxnId="{0DA42C1A-2868-44AB-BA64-4A1E89329D6B}">
      <dgm:prSet/>
      <dgm:spPr/>
      <dgm:t>
        <a:bodyPr/>
        <a:lstStyle/>
        <a:p>
          <a:endParaRPr lang="fr-CH"/>
        </a:p>
      </dgm:t>
    </dgm:pt>
    <dgm:pt modelId="{B61F992D-F281-450A-B6F0-E70E0AAD9C96}" type="sibTrans" cxnId="{0DA42C1A-2868-44AB-BA64-4A1E89329D6B}">
      <dgm:prSet/>
      <dgm:spPr/>
      <dgm:t>
        <a:bodyPr/>
        <a:lstStyle/>
        <a:p>
          <a:endParaRPr lang="fr-CH"/>
        </a:p>
      </dgm:t>
    </dgm:pt>
    <dgm:pt modelId="{4A4BB596-3F3B-4BCA-9B15-57C6BF565E48}">
      <dgm:prSet phldrT="[Texte]"/>
      <dgm:spPr/>
      <dgm:t>
        <a:bodyPr/>
        <a:lstStyle/>
        <a:p>
          <a:r>
            <a:rPr lang="fr-CH" dirty="0" smtClean="0"/>
            <a:t>Ecoles spécialisées</a:t>
          </a:r>
          <a:endParaRPr lang="fr-CH" dirty="0"/>
        </a:p>
      </dgm:t>
    </dgm:pt>
    <dgm:pt modelId="{7F45A101-5926-41C6-A1B3-D4A0BAE26EEE}" type="parTrans" cxnId="{FA672C43-BF50-433C-862A-9B7B4F90AC5C}">
      <dgm:prSet/>
      <dgm:spPr/>
      <dgm:t>
        <a:bodyPr/>
        <a:lstStyle/>
        <a:p>
          <a:endParaRPr lang="fr-CH"/>
        </a:p>
      </dgm:t>
    </dgm:pt>
    <dgm:pt modelId="{477B80AE-9B95-4726-A005-0CA24ECDE7C3}" type="sibTrans" cxnId="{FA672C43-BF50-433C-862A-9B7B4F90AC5C}">
      <dgm:prSet/>
      <dgm:spPr/>
      <dgm:t>
        <a:bodyPr/>
        <a:lstStyle/>
        <a:p>
          <a:endParaRPr lang="fr-CH"/>
        </a:p>
      </dgm:t>
    </dgm:pt>
    <dgm:pt modelId="{3DFA29D5-7484-4A95-B6C3-7487A0EB42DE}">
      <dgm:prSet phldrT="[Texte]"/>
      <dgm:spPr/>
      <dgm:t>
        <a:bodyPr/>
        <a:lstStyle/>
        <a:p>
          <a:r>
            <a:rPr lang="fr-CH" dirty="0" smtClean="0"/>
            <a:t>SASO</a:t>
          </a:r>
        </a:p>
        <a:p>
          <a:r>
            <a:rPr lang="fr-CH" dirty="0" smtClean="0"/>
            <a:t>2009</a:t>
          </a:r>
          <a:endParaRPr lang="fr-CH" dirty="0"/>
        </a:p>
      </dgm:t>
    </dgm:pt>
    <dgm:pt modelId="{192727DB-BD10-479D-A141-4FB7C33CB4B2}" type="parTrans" cxnId="{ECFCC5D0-A85A-467D-866A-9D0AECC64B42}">
      <dgm:prSet/>
      <dgm:spPr/>
      <dgm:t>
        <a:bodyPr/>
        <a:lstStyle/>
        <a:p>
          <a:endParaRPr lang="fr-CH"/>
        </a:p>
      </dgm:t>
    </dgm:pt>
    <dgm:pt modelId="{FA8E5D7E-0933-4820-9219-E425831DC7DD}" type="sibTrans" cxnId="{ECFCC5D0-A85A-467D-866A-9D0AECC64B42}">
      <dgm:prSet/>
      <dgm:spPr/>
      <dgm:t>
        <a:bodyPr/>
        <a:lstStyle/>
        <a:p>
          <a:endParaRPr lang="fr-CH"/>
        </a:p>
      </dgm:t>
    </dgm:pt>
    <dgm:pt modelId="{CE45CD02-8DA3-44E0-965B-6F04101136D5}">
      <dgm:prSet phldrT="[Texte]"/>
      <dgm:spPr/>
      <dgm:t>
        <a:bodyPr/>
        <a:lstStyle/>
        <a:p>
          <a:r>
            <a:rPr lang="fr-CH" dirty="0" smtClean="0"/>
            <a:t>Institutions d’action sociale</a:t>
          </a:r>
          <a:endParaRPr lang="fr-CH" dirty="0"/>
        </a:p>
      </dgm:t>
    </dgm:pt>
    <dgm:pt modelId="{330626D1-D020-4848-B30D-12AD6542397B}" type="parTrans" cxnId="{527458BC-E91D-4BAF-AC81-791F8341CE93}">
      <dgm:prSet/>
      <dgm:spPr/>
      <dgm:t>
        <a:bodyPr/>
        <a:lstStyle/>
        <a:p>
          <a:endParaRPr lang="fr-CH"/>
        </a:p>
      </dgm:t>
    </dgm:pt>
    <dgm:pt modelId="{D7AF4C92-4145-4ACF-9EDC-75E2EEF5CCF2}" type="sibTrans" cxnId="{527458BC-E91D-4BAF-AC81-791F8341CE93}">
      <dgm:prSet/>
      <dgm:spPr/>
      <dgm:t>
        <a:bodyPr/>
        <a:lstStyle/>
        <a:p>
          <a:endParaRPr lang="fr-CH"/>
        </a:p>
      </dgm:t>
    </dgm:pt>
    <dgm:pt modelId="{81266084-90F2-412D-8D19-15B3D4885899}">
      <dgm:prSet phldrT="[Texte]"/>
      <dgm:spPr/>
      <dgm:t>
        <a:bodyPr/>
        <a:lstStyle/>
        <a:p>
          <a:r>
            <a:rPr lang="fr-CH" dirty="0" smtClean="0"/>
            <a:t>OAEF</a:t>
          </a:r>
        </a:p>
        <a:p>
          <a:r>
            <a:rPr lang="fr-CH" dirty="0" smtClean="0"/>
            <a:t>2010</a:t>
          </a:r>
          <a:endParaRPr lang="fr-CH" dirty="0"/>
        </a:p>
      </dgm:t>
    </dgm:pt>
    <dgm:pt modelId="{5D9B7A65-A9D8-4C3E-A5D3-342811AEB850}" type="parTrans" cxnId="{E419EECF-AE22-4B09-8B7C-C732D21BE032}">
      <dgm:prSet/>
      <dgm:spPr/>
      <dgm:t>
        <a:bodyPr/>
        <a:lstStyle/>
        <a:p>
          <a:endParaRPr lang="fr-CH"/>
        </a:p>
      </dgm:t>
    </dgm:pt>
    <dgm:pt modelId="{7F0748ED-9917-48FD-9E23-D0ABC92F3C51}" type="sibTrans" cxnId="{E419EECF-AE22-4B09-8B7C-C732D21BE032}">
      <dgm:prSet/>
      <dgm:spPr/>
      <dgm:t>
        <a:bodyPr/>
        <a:lstStyle/>
        <a:p>
          <a:endParaRPr lang="fr-CH"/>
        </a:p>
      </dgm:t>
    </dgm:pt>
    <dgm:pt modelId="{75810416-62DE-4308-B8E2-2A17703A2F1C}" type="pres">
      <dgm:prSet presAssocID="{081E323C-72D6-4A51-BFF1-4FD0D35803C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CH"/>
        </a:p>
      </dgm:t>
    </dgm:pt>
    <dgm:pt modelId="{AF98BE5C-A0C1-4A05-AD08-F79B822C17F0}" type="pres">
      <dgm:prSet presAssocID="{79AB0422-B332-46CF-8A95-7BD57D0CE155}" presName="linNode" presStyleCnt="0"/>
      <dgm:spPr/>
    </dgm:pt>
    <dgm:pt modelId="{AC9B5EFF-DE1E-440A-AB1A-C4C396ADC80C}" type="pres">
      <dgm:prSet presAssocID="{79AB0422-B332-46CF-8A95-7BD57D0CE155}" presName="parentText" presStyleLbl="node1" presStyleIdx="0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fr-CH"/>
        </a:p>
      </dgm:t>
    </dgm:pt>
    <dgm:pt modelId="{6780A414-37C0-4EFE-B8C2-FDB23C662818}" type="pres">
      <dgm:prSet presAssocID="{79AB0422-B332-46CF-8A95-7BD57D0CE155}" presName="descendantText" presStyleLbl="alignAccFollowNode1" presStyleIdx="0" presStyleCnt="5">
        <dgm:presLayoutVars>
          <dgm:bulletEnabled val="1"/>
        </dgm:presLayoutVars>
      </dgm:prSet>
      <dgm:spPr/>
      <dgm:t>
        <a:bodyPr/>
        <a:lstStyle/>
        <a:p>
          <a:endParaRPr lang="fr-CH"/>
        </a:p>
      </dgm:t>
    </dgm:pt>
    <dgm:pt modelId="{B1914577-2607-4CE6-AAC5-822417BD6311}" type="pres">
      <dgm:prSet presAssocID="{1A0C8963-AAE0-4F23-ABE8-02CA0392131C}" presName="sp" presStyleCnt="0"/>
      <dgm:spPr/>
    </dgm:pt>
    <dgm:pt modelId="{BE655A98-5D26-418E-A788-5E0F11C109FF}" type="pres">
      <dgm:prSet presAssocID="{294290A3-32AC-4E51-BDAB-9C0B4388AE2D}" presName="linNode" presStyleCnt="0"/>
      <dgm:spPr/>
    </dgm:pt>
    <dgm:pt modelId="{FE967323-9877-4560-B3DD-D25724409176}" type="pres">
      <dgm:prSet presAssocID="{294290A3-32AC-4E51-BDAB-9C0B4388AE2D}" presName="parentText" presStyleLbl="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fr-CH"/>
        </a:p>
      </dgm:t>
    </dgm:pt>
    <dgm:pt modelId="{1C460B05-915E-4B7C-9D45-CCA0ABCD4F7B}" type="pres">
      <dgm:prSet presAssocID="{294290A3-32AC-4E51-BDAB-9C0B4388AE2D}" presName="descendantText" presStyleLbl="alignAccFollowNode1" presStyleIdx="1" presStyleCnt="5">
        <dgm:presLayoutVars>
          <dgm:bulletEnabled val="1"/>
        </dgm:presLayoutVars>
      </dgm:prSet>
      <dgm:spPr/>
      <dgm:t>
        <a:bodyPr/>
        <a:lstStyle/>
        <a:p>
          <a:endParaRPr lang="fr-CH"/>
        </a:p>
      </dgm:t>
    </dgm:pt>
    <dgm:pt modelId="{CF7D1D09-7037-4631-803F-1FABC8FA7B59}" type="pres">
      <dgm:prSet presAssocID="{4DB62B73-7C80-4E52-B499-5A75C31B00A9}" presName="sp" presStyleCnt="0"/>
      <dgm:spPr/>
    </dgm:pt>
    <dgm:pt modelId="{88D654E6-BF49-4C43-9E68-108E775EB262}" type="pres">
      <dgm:prSet presAssocID="{17E694B6-D90A-4144-A2D1-829B28E54FF7}" presName="linNode" presStyleCnt="0"/>
      <dgm:spPr/>
    </dgm:pt>
    <dgm:pt modelId="{30142EB4-5AA5-4BED-A235-F3A9DF5FA5EC}" type="pres">
      <dgm:prSet presAssocID="{17E694B6-D90A-4144-A2D1-829B28E54FF7}" presName="parentText" presStyleLbl="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fr-CH"/>
        </a:p>
      </dgm:t>
    </dgm:pt>
    <dgm:pt modelId="{055C39B5-B90D-426D-9F90-972261B5381C}" type="pres">
      <dgm:prSet presAssocID="{17E694B6-D90A-4144-A2D1-829B28E54FF7}" presName="descendantText" presStyleLbl="alignAccFollowNode1" presStyleIdx="2" presStyleCnt="5">
        <dgm:presLayoutVars>
          <dgm:bulletEnabled val="1"/>
        </dgm:presLayoutVars>
      </dgm:prSet>
      <dgm:spPr/>
      <dgm:t>
        <a:bodyPr/>
        <a:lstStyle/>
        <a:p>
          <a:endParaRPr lang="fr-CH"/>
        </a:p>
      </dgm:t>
    </dgm:pt>
    <dgm:pt modelId="{F4170148-A7D9-4732-9A43-63D70FA34019}" type="pres">
      <dgm:prSet presAssocID="{94266274-A0D6-4684-BF72-9464FB137863}" presName="sp" presStyleCnt="0"/>
      <dgm:spPr/>
    </dgm:pt>
    <dgm:pt modelId="{7BEAA58C-CF78-41EE-886E-FE552F3B88E5}" type="pres">
      <dgm:prSet presAssocID="{3DFA29D5-7484-4A95-B6C3-7487A0EB42DE}" presName="linNode" presStyleCnt="0"/>
      <dgm:spPr/>
    </dgm:pt>
    <dgm:pt modelId="{EE6B0390-E1BF-4BE8-9330-F12992A94F9B}" type="pres">
      <dgm:prSet presAssocID="{3DFA29D5-7484-4A95-B6C3-7487A0EB42DE}" presName="parentText" presStyleLbl="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fr-CH"/>
        </a:p>
      </dgm:t>
    </dgm:pt>
    <dgm:pt modelId="{F542AFBC-0093-47ED-8630-07FB8F39BD61}" type="pres">
      <dgm:prSet presAssocID="{3DFA29D5-7484-4A95-B6C3-7487A0EB42DE}" presName="descendantText" presStyleLbl="alignAccFollowNode1" presStyleIdx="3" presStyleCnt="5">
        <dgm:presLayoutVars>
          <dgm:bulletEnabled val="1"/>
        </dgm:presLayoutVars>
      </dgm:prSet>
      <dgm:spPr/>
      <dgm:t>
        <a:bodyPr/>
        <a:lstStyle/>
        <a:p>
          <a:endParaRPr lang="fr-CH"/>
        </a:p>
      </dgm:t>
    </dgm:pt>
    <dgm:pt modelId="{C436BF34-4BB5-4BDC-918E-69B8421A5DA8}" type="pres">
      <dgm:prSet presAssocID="{FA8E5D7E-0933-4820-9219-E425831DC7DD}" presName="sp" presStyleCnt="0"/>
      <dgm:spPr/>
    </dgm:pt>
    <dgm:pt modelId="{82A824D3-8515-42F6-A9AC-189C3D206C5B}" type="pres">
      <dgm:prSet presAssocID="{81266084-90F2-412D-8D19-15B3D4885899}" presName="linNode" presStyleCnt="0"/>
      <dgm:spPr/>
    </dgm:pt>
    <dgm:pt modelId="{0CD72F03-4CB0-4269-8E2D-CEEFDE5E3DB6}" type="pres">
      <dgm:prSet presAssocID="{81266084-90F2-412D-8D19-15B3D4885899}" presName="parentText" presStyleLbl="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fr-CH"/>
        </a:p>
      </dgm:t>
    </dgm:pt>
    <dgm:pt modelId="{DDF88221-CE7C-4684-8633-202253A6FA71}" type="pres">
      <dgm:prSet presAssocID="{81266084-90F2-412D-8D19-15B3D4885899}" presName="descendantText" presStyleLbl="alignAccFollowNode1" presStyleIdx="4" presStyleCnt="5">
        <dgm:presLayoutVars>
          <dgm:bulletEnabled val="1"/>
        </dgm:presLayoutVars>
      </dgm:prSet>
      <dgm:spPr/>
      <dgm:t>
        <a:bodyPr/>
        <a:lstStyle/>
        <a:p>
          <a:endParaRPr lang="fr-CH"/>
        </a:p>
      </dgm:t>
    </dgm:pt>
  </dgm:ptLst>
  <dgm:cxnLst>
    <dgm:cxn modelId="{84627C34-D8A7-4041-9BCE-B6C529C20E88}" type="presOf" srcId="{5AC564CF-453C-4451-9F58-7B476EEA166B}" destId="{6780A414-37C0-4EFE-B8C2-FDB23C662818}" srcOrd="0" destOrd="0" presId="urn:microsoft.com/office/officeart/2005/8/layout/vList5"/>
    <dgm:cxn modelId="{DD362AAF-9692-474C-A092-9C7EF327CCF8}" type="presOf" srcId="{4A4BB596-3F3B-4BCA-9B15-57C6BF565E48}" destId="{055C39B5-B90D-426D-9F90-972261B5381C}" srcOrd="0" destOrd="0" presId="urn:microsoft.com/office/officeart/2005/8/layout/vList5"/>
    <dgm:cxn modelId="{3EA600B1-4BDD-4C95-AA8E-96628F1D4492}" srcId="{081E323C-72D6-4A51-BFF1-4FD0D35803C8}" destId="{294290A3-32AC-4E51-BDAB-9C0B4388AE2D}" srcOrd="1" destOrd="0" parTransId="{94097879-6982-4111-8902-114ECF1E96BD}" sibTransId="{4DB62B73-7C80-4E52-B499-5A75C31B00A9}"/>
    <dgm:cxn modelId="{DED1E4C3-C7DC-49B2-B33B-76C7CD63C630}" srcId="{79AB0422-B332-46CF-8A95-7BD57D0CE155}" destId="{5AC564CF-453C-4451-9F58-7B476EEA166B}" srcOrd="0" destOrd="0" parTransId="{C5F0998E-2262-435A-A0D0-9D008A90ED32}" sibTransId="{09A57148-40A4-4F81-B214-C5D1E6A54138}"/>
    <dgm:cxn modelId="{41BBED79-9070-432E-B242-299D05B56C92}" srcId="{081E323C-72D6-4A51-BFF1-4FD0D35803C8}" destId="{79AB0422-B332-46CF-8A95-7BD57D0CE155}" srcOrd="0" destOrd="0" parTransId="{22ECFC86-E3C0-4FDE-BB1F-160F236E1DDE}" sibTransId="{1A0C8963-AAE0-4F23-ABE8-02CA0392131C}"/>
    <dgm:cxn modelId="{0BD62A8C-C7FC-4CFB-8AA9-AB7FB02874BB}" type="presOf" srcId="{CE45CD02-8DA3-44E0-965B-6F04101136D5}" destId="{F542AFBC-0093-47ED-8630-07FB8F39BD61}" srcOrd="0" destOrd="0" presId="urn:microsoft.com/office/officeart/2005/8/layout/vList5"/>
    <dgm:cxn modelId="{9F479961-A69C-43CB-BA32-641014835199}" type="presOf" srcId="{17E694B6-D90A-4144-A2D1-829B28E54FF7}" destId="{30142EB4-5AA5-4BED-A235-F3A9DF5FA5EC}" srcOrd="0" destOrd="0" presId="urn:microsoft.com/office/officeart/2005/8/layout/vList5"/>
    <dgm:cxn modelId="{ECFCC5D0-A85A-467D-866A-9D0AECC64B42}" srcId="{081E323C-72D6-4A51-BFF1-4FD0D35803C8}" destId="{3DFA29D5-7484-4A95-B6C3-7487A0EB42DE}" srcOrd="3" destOrd="0" parTransId="{192727DB-BD10-479D-A141-4FB7C33CB4B2}" sibTransId="{FA8E5D7E-0933-4820-9219-E425831DC7DD}"/>
    <dgm:cxn modelId="{D766E9F2-6807-47E7-9B55-CCF00815B304}" type="presOf" srcId="{81266084-90F2-412D-8D19-15B3D4885899}" destId="{0CD72F03-4CB0-4269-8E2D-CEEFDE5E3DB6}" srcOrd="0" destOrd="0" presId="urn:microsoft.com/office/officeart/2005/8/layout/vList5"/>
    <dgm:cxn modelId="{0DA42C1A-2868-44AB-BA64-4A1E89329D6B}" srcId="{81266084-90F2-412D-8D19-15B3D4885899}" destId="{2A11898D-D683-4F26-8DAE-562A3AF4CE02}" srcOrd="0" destOrd="0" parTransId="{3A09E92C-102D-4A38-B87D-1CF1FF78E50A}" sibTransId="{B61F992D-F281-450A-B6F0-E70E0AAD9C96}"/>
    <dgm:cxn modelId="{43C2DDDB-944D-42F0-B49F-20340DC7BACA}" type="presOf" srcId="{2A11898D-D683-4F26-8DAE-562A3AF4CE02}" destId="{DDF88221-CE7C-4684-8633-202253A6FA71}" srcOrd="0" destOrd="0" presId="urn:microsoft.com/office/officeart/2005/8/layout/vList5"/>
    <dgm:cxn modelId="{BC205BA1-F194-499F-BB05-98DAB7D14C1F}" srcId="{294290A3-32AC-4E51-BDAB-9C0B4388AE2D}" destId="{0909AA22-D9DB-47CD-A11F-DAA14C5E02AB}" srcOrd="0" destOrd="0" parTransId="{9A04B8EE-781B-40F2-8D12-8B7F5B5C6C55}" sibTransId="{6FE07B72-E43A-4E52-83C7-FB72B163F6EE}"/>
    <dgm:cxn modelId="{CFDE05F1-0279-4E0D-ADB3-573839EC4F15}" type="presOf" srcId="{79AB0422-B332-46CF-8A95-7BD57D0CE155}" destId="{AC9B5EFF-DE1E-440A-AB1A-C4C396ADC80C}" srcOrd="0" destOrd="0" presId="urn:microsoft.com/office/officeart/2005/8/layout/vList5"/>
    <dgm:cxn modelId="{EAD2248C-B14F-4130-99BF-6428FBD0DA48}" type="presOf" srcId="{0909AA22-D9DB-47CD-A11F-DAA14C5E02AB}" destId="{1C460B05-915E-4B7C-9D45-CCA0ABCD4F7B}" srcOrd="0" destOrd="0" presId="urn:microsoft.com/office/officeart/2005/8/layout/vList5"/>
    <dgm:cxn modelId="{FA672C43-BF50-433C-862A-9B7B4F90AC5C}" srcId="{17E694B6-D90A-4144-A2D1-829B28E54FF7}" destId="{4A4BB596-3F3B-4BCA-9B15-57C6BF565E48}" srcOrd="0" destOrd="0" parTransId="{7F45A101-5926-41C6-A1B3-D4A0BAE26EEE}" sibTransId="{477B80AE-9B95-4726-A005-0CA24ECDE7C3}"/>
    <dgm:cxn modelId="{98C3C8D9-21DC-4DFA-9F8B-5EE5C42D36D1}" type="presOf" srcId="{3DFA29D5-7484-4A95-B6C3-7487A0EB42DE}" destId="{EE6B0390-E1BF-4BE8-9330-F12992A94F9B}" srcOrd="0" destOrd="0" presId="urn:microsoft.com/office/officeart/2005/8/layout/vList5"/>
    <dgm:cxn modelId="{E419EECF-AE22-4B09-8B7C-C732D21BE032}" srcId="{081E323C-72D6-4A51-BFF1-4FD0D35803C8}" destId="{81266084-90F2-412D-8D19-15B3D4885899}" srcOrd="4" destOrd="0" parTransId="{5D9B7A65-A9D8-4C3E-A5D3-342811AEB850}" sibTransId="{7F0748ED-9917-48FD-9E23-D0ABC92F3C51}"/>
    <dgm:cxn modelId="{E24B7F21-7B34-4D49-97F2-1EE69F647D93}" srcId="{081E323C-72D6-4A51-BFF1-4FD0D35803C8}" destId="{17E694B6-D90A-4144-A2D1-829B28E54FF7}" srcOrd="2" destOrd="0" parTransId="{3AF5C577-2473-444B-A21F-28E64D96614E}" sibTransId="{94266274-A0D6-4684-BF72-9464FB137863}"/>
    <dgm:cxn modelId="{527458BC-E91D-4BAF-AC81-791F8341CE93}" srcId="{3DFA29D5-7484-4A95-B6C3-7487A0EB42DE}" destId="{CE45CD02-8DA3-44E0-965B-6F04101136D5}" srcOrd="0" destOrd="0" parTransId="{330626D1-D020-4848-B30D-12AD6542397B}" sibTransId="{D7AF4C92-4145-4ACF-9EDC-75E2EEF5CCF2}"/>
    <dgm:cxn modelId="{44966057-61DE-4792-A04F-1BEBF17544EE}" type="presOf" srcId="{294290A3-32AC-4E51-BDAB-9C0B4388AE2D}" destId="{FE967323-9877-4560-B3DD-D25724409176}" srcOrd="0" destOrd="0" presId="urn:microsoft.com/office/officeart/2005/8/layout/vList5"/>
    <dgm:cxn modelId="{8C44C8A9-D955-4B99-B931-6AC26C364AAD}" type="presOf" srcId="{081E323C-72D6-4A51-BFF1-4FD0D35803C8}" destId="{75810416-62DE-4308-B8E2-2A17703A2F1C}" srcOrd="0" destOrd="0" presId="urn:microsoft.com/office/officeart/2005/8/layout/vList5"/>
    <dgm:cxn modelId="{143678D0-63ED-469E-A8BD-2CFBC59D377C}" type="presParOf" srcId="{75810416-62DE-4308-B8E2-2A17703A2F1C}" destId="{AF98BE5C-A0C1-4A05-AD08-F79B822C17F0}" srcOrd="0" destOrd="0" presId="urn:microsoft.com/office/officeart/2005/8/layout/vList5"/>
    <dgm:cxn modelId="{9BF3B34E-1C84-454B-A3AF-3104ECB20BFE}" type="presParOf" srcId="{AF98BE5C-A0C1-4A05-AD08-F79B822C17F0}" destId="{AC9B5EFF-DE1E-440A-AB1A-C4C396ADC80C}" srcOrd="0" destOrd="0" presId="urn:microsoft.com/office/officeart/2005/8/layout/vList5"/>
    <dgm:cxn modelId="{4060DA8E-030E-41F3-972A-35D8F189A5E9}" type="presParOf" srcId="{AF98BE5C-A0C1-4A05-AD08-F79B822C17F0}" destId="{6780A414-37C0-4EFE-B8C2-FDB23C662818}" srcOrd="1" destOrd="0" presId="urn:microsoft.com/office/officeart/2005/8/layout/vList5"/>
    <dgm:cxn modelId="{2F62641E-A86F-4D75-AA0D-3190309FCC7D}" type="presParOf" srcId="{75810416-62DE-4308-B8E2-2A17703A2F1C}" destId="{B1914577-2607-4CE6-AAC5-822417BD6311}" srcOrd="1" destOrd="0" presId="urn:microsoft.com/office/officeart/2005/8/layout/vList5"/>
    <dgm:cxn modelId="{6B4D73B2-729F-4CA7-8EBB-DE526B04F065}" type="presParOf" srcId="{75810416-62DE-4308-B8E2-2A17703A2F1C}" destId="{BE655A98-5D26-418E-A788-5E0F11C109FF}" srcOrd="2" destOrd="0" presId="urn:microsoft.com/office/officeart/2005/8/layout/vList5"/>
    <dgm:cxn modelId="{5051D442-D872-4988-B9EA-1436F0D94274}" type="presParOf" srcId="{BE655A98-5D26-418E-A788-5E0F11C109FF}" destId="{FE967323-9877-4560-B3DD-D25724409176}" srcOrd="0" destOrd="0" presId="urn:microsoft.com/office/officeart/2005/8/layout/vList5"/>
    <dgm:cxn modelId="{EA5D1479-C1D6-45F9-B1C0-F2EBF376D13C}" type="presParOf" srcId="{BE655A98-5D26-418E-A788-5E0F11C109FF}" destId="{1C460B05-915E-4B7C-9D45-CCA0ABCD4F7B}" srcOrd="1" destOrd="0" presId="urn:microsoft.com/office/officeart/2005/8/layout/vList5"/>
    <dgm:cxn modelId="{CF681A03-54BB-4A72-93C3-F74FA4933C6C}" type="presParOf" srcId="{75810416-62DE-4308-B8E2-2A17703A2F1C}" destId="{CF7D1D09-7037-4631-803F-1FABC8FA7B59}" srcOrd="3" destOrd="0" presId="urn:microsoft.com/office/officeart/2005/8/layout/vList5"/>
    <dgm:cxn modelId="{C5B42424-7E7C-4ADD-8F33-64CDD430729C}" type="presParOf" srcId="{75810416-62DE-4308-B8E2-2A17703A2F1C}" destId="{88D654E6-BF49-4C43-9E68-108E775EB262}" srcOrd="4" destOrd="0" presId="urn:microsoft.com/office/officeart/2005/8/layout/vList5"/>
    <dgm:cxn modelId="{F2EC0EB3-3437-46B8-A1D2-F8E04C6AC356}" type="presParOf" srcId="{88D654E6-BF49-4C43-9E68-108E775EB262}" destId="{30142EB4-5AA5-4BED-A235-F3A9DF5FA5EC}" srcOrd="0" destOrd="0" presId="urn:microsoft.com/office/officeart/2005/8/layout/vList5"/>
    <dgm:cxn modelId="{66C18514-2719-4021-848A-1A9946FD7DB5}" type="presParOf" srcId="{88D654E6-BF49-4C43-9E68-108E775EB262}" destId="{055C39B5-B90D-426D-9F90-972261B5381C}" srcOrd="1" destOrd="0" presId="urn:microsoft.com/office/officeart/2005/8/layout/vList5"/>
    <dgm:cxn modelId="{BF53020D-DEF2-4ECD-B458-37ABECA50CFC}" type="presParOf" srcId="{75810416-62DE-4308-B8E2-2A17703A2F1C}" destId="{F4170148-A7D9-4732-9A43-63D70FA34019}" srcOrd="5" destOrd="0" presId="urn:microsoft.com/office/officeart/2005/8/layout/vList5"/>
    <dgm:cxn modelId="{5B8A1C51-CF4B-4713-BF0B-DB00D0317D44}" type="presParOf" srcId="{75810416-62DE-4308-B8E2-2A17703A2F1C}" destId="{7BEAA58C-CF78-41EE-886E-FE552F3B88E5}" srcOrd="6" destOrd="0" presId="urn:microsoft.com/office/officeart/2005/8/layout/vList5"/>
    <dgm:cxn modelId="{35A30674-6034-4AD8-8FAF-FB11B7F7C2C6}" type="presParOf" srcId="{7BEAA58C-CF78-41EE-886E-FE552F3B88E5}" destId="{EE6B0390-E1BF-4BE8-9330-F12992A94F9B}" srcOrd="0" destOrd="0" presId="urn:microsoft.com/office/officeart/2005/8/layout/vList5"/>
    <dgm:cxn modelId="{DA4715C0-5CA5-406B-A1C4-CDAB863049A4}" type="presParOf" srcId="{7BEAA58C-CF78-41EE-886E-FE552F3B88E5}" destId="{F542AFBC-0093-47ED-8630-07FB8F39BD61}" srcOrd="1" destOrd="0" presId="urn:microsoft.com/office/officeart/2005/8/layout/vList5"/>
    <dgm:cxn modelId="{3918E2EE-A257-49CF-80FE-0FA9553C2293}" type="presParOf" srcId="{75810416-62DE-4308-B8E2-2A17703A2F1C}" destId="{C436BF34-4BB5-4BDC-918E-69B8421A5DA8}" srcOrd="7" destOrd="0" presId="urn:microsoft.com/office/officeart/2005/8/layout/vList5"/>
    <dgm:cxn modelId="{878421B6-CD65-4636-ADBA-AE7A8E043751}" type="presParOf" srcId="{75810416-62DE-4308-B8E2-2A17703A2F1C}" destId="{82A824D3-8515-42F6-A9AC-189C3D206C5B}" srcOrd="8" destOrd="0" presId="urn:microsoft.com/office/officeart/2005/8/layout/vList5"/>
    <dgm:cxn modelId="{D6F649E6-9196-4D5B-988D-B346C7F61782}" type="presParOf" srcId="{82A824D3-8515-42F6-A9AC-189C3D206C5B}" destId="{0CD72F03-4CB0-4269-8E2D-CEEFDE5E3DB6}" srcOrd="0" destOrd="0" presId="urn:microsoft.com/office/officeart/2005/8/layout/vList5"/>
    <dgm:cxn modelId="{324190C9-D7D1-4E9C-A333-C6BEC29DCBD3}" type="presParOf" srcId="{82A824D3-8515-42F6-A9AC-189C3D206C5B}" destId="{DDF88221-CE7C-4684-8633-202253A6FA71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ECCA301-2357-4CEA-BDD4-419BF40ED857}" type="doc">
      <dgm:prSet loTypeId="urn:microsoft.com/office/officeart/2005/8/layout/vList2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fr-CH"/>
        </a:p>
      </dgm:t>
    </dgm:pt>
    <dgm:pt modelId="{1E3B4E4A-3FAF-437C-8298-1CE2F96FE60E}">
      <dgm:prSet/>
      <dgm:spPr/>
      <dgm:t>
        <a:bodyPr/>
        <a:lstStyle/>
        <a:p>
          <a:pPr algn="ctr" rtl="0"/>
          <a:r>
            <a:rPr lang="fr-FR" b="1" dirty="0" smtClean="0"/>
            <a:t>2008 Modifications légales fédérales</a:t>
          </a:r>
          <a:endParaRPr lang="fr-FR" b="1" dirty="0"/>
        </a:p>
      </dgm:t>
    </dgm:pt>
    <dgm:pt modelId="{19937863-AFAC-41EB-9CB4-09255A098A84}" type="parTrans" cxnId="{8F916E34-1D44-434B-84D7-02E49FDA7696}">
      <dgm:prSet/>
      <dgm:spPr/>
      <dgm:t>
        <a:bodyPr/>
        <a:lstStyle/>
        <a:p>
          <a:endParaRPr lang="fr-CH"/>
        </a:p>
      </dgm:t>
    </dgm:pt>
    <dgm:pt modelId="{1D42677E-4266-405A-B173-0AA932B7CDAF}" type="sibTrans" cxnId="{8F916E34-1D44-434B-84D7-02E49FDA7696}">
      <dgm:prSet/>
      <dgm:spPr/>
      <dgm:t>
        <a:bodyPr/>
        <a:lstStyle/>
        <a:p>
          <a:endParaRPr lang="fr-CH"/>
        </a:p>
      </dgm:t>
    </dgm:pt>
    <dgm:pt modelId="{5010292C-D254-4365-985F-30EC6D68AEC9}" type="pres">
      <dgm:prSet presAssocID="{7ECCA301-2357-4CEA-BDD4-419BF40ED85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fr-CH"/>
        </a:p>
      </dgm:t>
    </dgm:pt>
    <dgm:pt modelId="{6B758D67-6C31-47E1-A8DD-7BBF8EEC4FCA}" type="pres">
      <dgm:prSet presAssocID="{1E3B4E4A-3FAF-437C-8298-1CE2F96FE60E}" presName="parentText" presStyleLbl="node1" presStyleIdx="0" presStyleCnt="1" custLinFactNeighborY="16452">
        <dgm:presLayoutVars>
          <dgm:chMax val="0"/>
          <dgm:bulletEnabled val="1"/>
        </dgm:presLayoutVars>
      </dgm:prSet>
      <dgm:spPr/>
      <dgm:t>
        <a:bodyPr/>
        <a:lstStyle/>
        <a:p>
          <a:endParaRPr lang="fr-CH"/>
        </a:p>
      </dgm:t>
    </dgm:pt>
  </dgm:ptLst>
  <dgm:cxnLst>
    <dgm:cxn modelId="{8F916E34-1D44-434B-84D7-02E49FDA7696}" srcId="{7ECCA301-2357-4CEA-BDD4-419BF40ED857}" destId="{1E3B4E4A-3FAF-437C-8298-1CE2F96FE60E}" srcOrd="0" destOrd="0" parTransId="{19937863-AFAC-41EB-9CB4-09255A098A84}" sibTransId="{1D42677E-4266-405A-B173-0AA932B7CDAF}"/>
    <dgm:cxn modelId="{30DF040A-5C59-444E-80EB-E0CF25176F49}" type="presOf" srcId="{1E3B4E4A-3FAF-437C-8298-1CE2F96FE60E}" destId="{6B758D67-6C31-47E1-A8DD-7BBF8EEC4FCA}" srcOrd="0" destOrd="0" presId="urn:microsoft.com/office/officeart/2005/8/layout/vList2"/>
    <dgm:cxn modelId="{51A72D2D-D810-4A08-AF21-361867551A78}" type="presOf" srcId="{7ECCA301-2357-4CEA-BDD4-419BF40ED857}" destId="{5010292C-D254-4365-985F-30EC6D68AEC9}" srcOrd="0" destOrd="0" presId="urn:microsoft.com/office/officeart/2005/8/layout/vList2"/>
    <dgm:cxn modelId="{E1DA90DB-5104-441B-830C-6311565F5D7A}" type="presParOf" srcId="{5010292C-D254-4365-985F-30EC6D68AEC9}" destId="{6B758D67-6C31-47E1-A8DD-7BBF8EEC4FCA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58BBFFE-1997-432B-88ED-DEE59EC60E7A}" type="doc">
      <dgm:prSet loTypeId="urn:microsoft.com/office/officeart/2005/8/layout/default" loCatId="list" qsTypeId="urn:microsoft.com/office/officeart/2005/8/quickstyle/simple1" qsCatId="simple" csTypeId="urn:microsoft.com/office/officeart/2005/8/colors/accent2_3" csCatId="accent2" phldr="1"/>
      <dgm:spPr/>
      <dgm:t>
        <a:bodyPr/>
        <a:lstStyle/>
        <a:p>
          <a:endParaRPr lang="fr-CH"/>
        </a:p>
      </dgm:t>
    </dgm:pt>
    <dgm:pt modelId="{06843DC4-01CE-4863-9450-65338F45DAB8}">
      <dgm:prSet phldrT="[Texte]"/>
      <dgm:spPr/>
      <dgm:t>
        <a:bodyPr/>
        <a:lstStyle/>
        <a:p>
          <a:r>
            <a:rPr lang="fr-CH" dirty="0" smtClean="0"/>
            <a:t>Contrôle ordinaire ou restreint</a:t>
          </a:r>
        </a:p>
        <a:p>
          <a:r>
            <a:rPr lang="fr-CH" dirty="0" smtClean="0"/>
            <a:t>Seuils 10-20-50</a:t>
          </a:r>
        </a:p>
        <a:p>
          <a:r>
            <a:rPr lang="fr-CH" dirty="0" smtClean="0"/>
            <a:t>(20-40-250)</a:t>
          </a:r>
          <a:endParaRPr lang="fr-CH" dirty="0"/>
        </a:p>
      </dgm:t>
    </dgm:pt>
    <dgm:pt modelId="{E02BDF1D-CC86-43A9-A8E7-70309BFCC711}" type="parTrans" cxnId="{9578C11B-D979-4407-AF01-9AC13BFD2BCD}">
      <dgm:prSet/>
      <dgm:spPr/>
      <dgm:t>
        <a:bodyPr/>
        <a:lstStyle/>
        <a:p>
          <a:endParaRPr lang="fr-CH"/>
        </a:p>
      </dgm:t>
    </dgm:pt>
    <dgm:pt modelId="{4E7B82B3-16C7-4F5F-B07F-5F04B33C3E94}" type="sibTrans" cxnId="{9578C11B-D979-4407-AF01-9AC13BFD2BCD}">
      <dgm:prSet/>
      <dgm:spPr/>
      <dgm:t>
        <a:bodyPr/>
        <a:lstStyle/>
        <a:p>
          <a:endParaRPr lang="fr-CH"/>
        </a:p>
      </dgm:t>
    </dgm:pt>
    <dgm:pt modelId="{D6E83F8D-D532-4B6E-B3CB-050291ADFBD3}">
      <dgm:prSet phldrT="[Texte]"/>
      <dgm:spPr/>
      <dgm:t>
        <a:bodyPr/>
        <a:lstStyle/>
        <a:p>
          <a:r>
            <a:rPr lang="fr-CH" dirty="0" smtClean="0"/>
            <a:t>Agrément ASR obligatoire</a:t>
          </a:r>
          <a:endParaRPr lang="fr-CH" dirty="0"/>
        </a:p>
      </dgm:t>
    </dgm:pt>
    <dgm:pt modelId="{6CDB28D0-EC23-4782-AE55-F1D71536510A}" type="parTrans" cxnId="{FFF2A509-3670-4E6A-89A9-26998F352920}">
      <dgm:prSet/>
      <dgm:spPr/>
      <dgm:t>
        <a:bodyPr/>
        <a:lstStyle/>
        <a:p>
          <a:endParaRPr lang="fr-CH"/>
        </a:p>
      </dgm:t>
    </dgm:pt>
    <dgm:pt modelId="{AA679B60-E331-4550-8335-20AA6E4394DC}" type="sibTrans" cxnId="{FFF2A509-3670-4E6A-89A9-26998F352920}">
      <dgm:prSet/>
      <dgm:spPr/>
      <dgm:t>
        <a:bodyPr/>
        <a:lstStyle/>
        <a:p>
          <a:endParaRPr lang="fr-CH"/>
        </a:p>
      </dgm:t>
    </dgm:pt>
    <dgm:pt modelId="{05637ECB-AB34-44CE-9571-FD0415D859DC}">
      <dgm:prSet phldrT="[Texte]"/>
      <dgm:spPr/>
      <dgm:t>
        <a:bodyPr/>
        <a:lstStyle/>
        <a:p>
          <a:r>
            <a:rPr lang="fr-CH" dirty="0" smtClean="0"/>
            <a:t>Professionnalisation de l’audit, formation</a:t>
          </a:r>
          <a:endParaRPr lang="fr-CH" dirty="0"/>
        </a:p>
      </dgm:t>
    </dgm:pt>
    <dgm:pt modelId="{60D0C33D-5406-4BA6-A31F-348AF9EED4A6}" type="parTrans" cxnId="{FAC2E895-5B2B-4FDC-9D42-A2D7F338D181}">
      <dgm:prSet/>
      <dgm:spPr/>
      <dgm:t>
        <a:bodyPr/>
        <a:lstStyle/>
        <a:p>
          <a:endParaRPr lang="fr-CH"/>
        </a:p>
      </dgm:t>
    </dgm:pt>
    <dgm:pt modelId="{B0CC3E62-25C2-42DE-9AF5-6F3AC4450E46}" type="sibTrans" cxnId="{FAC2E895-5B2B-4FDC-9D42-A2D7F338D181}">
      <dgm:prSet/>
      <dgm:spPr/>
      <dgm:t>
        <a:bodyPr/>
        <a:lstStyle/>
        <a:p>
          <a:endParaRPr lang="fr-CH"/>
        </a:p>
      </dgm:t>
    </dgm:pt>
    <dgm:pt modelId="{C248AD7F-8F24-435F-95B1-4EA8A017C909}">
      <dgm:prSet phldrT="[Texte]"/>
      <dgm:spPr/>
      <dgm:t>
        <a:bodyPr/>
        <a:lstStyle/>
        <a:p>
          <a:r>
            <a:rPr lang="fr-CH" dirty="0" smtClean="0"/>
            <a:t>Nouveaux</a:t>
          </a:r>
          <a:r>
            <a:rPr lang="fr-CH" baseline="0" dirty="0" smtClean="0"/>
            <a:t> rapports</a:t>
          </a:r>
          <a:endParaRPr lang="fr-CH" dirty="0"/>
        </a:p>
      </dgm:t>
    </dgm:pt>
    <dgm:pt modelId="{75C6EA61-1E42-414E-9235-25B5EBF992A6}" type="parTrans" cxnId="{A7A07012-5C6E-4E38-BBBD-AE963E2E592F}">
      <dgm:prSet/>
      <dgm:spPr/>
      <dgm:t>
        <a:bodyPr/>
        <a:lstStyle/>
        <a:p>
          <a:endParaRPr lang="fr-CH"/>
        </a:p>
      </dgm:t>
    </dgm:pt>
    <dgm:pt modelId="{4C08A421-4DBE-42A5-96A5-80F5338F434B}" type="sibTrans" cxnId="{A7A07012-5C6E-4E38-BBBD-AE963E2E592F}">
      <dgm:prSet/>
      <dgm:spPr/>
      <dgm:t>
        <a:bodyPr/>
        <a:lstStyle/>
        <a:p>
          <a:endParaRPr lang="fr-CH"/>
        </a:p>
      </dgm:t>
    </dgm:pt>
    <dgm:pt modelId="{9F1DCBF7-F3A2-4C02-B572-6E78965A012F}">
      <dgm:prSet phldrT="[Texte]"/>
      <dgm:spPr/>
      <dgm:t>
        <a:bodyPr/>
        <a:lstStyle/>
        <a:p>
          <a:r>
            <a:rPr lang="fr-CH" dirty="0" smtClean="0"/>
            <a:t>Référence aux NAS</a:t>
          </a:r>
          <a:endParaRPr lang="fr-CH" dirty="0"/>
        </a:p>
      </dgm:t>
    </dgm:pt>
    <dgm:pt modelId="{3A1E05C5-DC5C-4F58-843C-A1452516C488}" type="parTrans" cxnId="{04D1F5A1-CB32-4A9B-8BB7-1CDA4C3D8CF2}">
      <dgm:prSet/>
      <dgm:spPr/>
      <dgm:t>
        <a:bodyPr/>
        <a:lstStyle/>
        <a:p>
          <a:endParaRPr lang="fr-CH"/>
        </a:p>
      </dgm:t>
    </dgm:pt>
    <dgm:pt modelId="{A36FA0B1-BBF4-4F3F-8858-9E59A172B1E1}" type="sibTrans" cxnId="{04D1F5A1-CB32-4A9B-8BB7-1CDA4C3D8CF2}">
      <dgm:prSet/>
      <dgm:spPr/>
      <dgm:t>
        <a:bodyPr/>
        <a:lstStyle/>
        <a:p>
          <a:endParaRPr lang="fr-CH"/>
        </a:p>
      </dgm:t>
    </dgm:pt>
    <dgm:pt modelId="{A3B77527-2A60-442A-995A-8EEE9B369B9F}" type="pres">
      <dgm:prSet presAssocID="{858BBFFE-1997-432B-88ED-DEE59EC60E7A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CH"/>
        </a:p>
      </dgm:t>
    </dgm:pt>
    <dgm:pt modelId="{9B712A78-8D18-4D26-BE7B-13557773A253}" type="pres">
      <dgm:prSet presAssocID="{06843DC4-01CE-4863-9450-65338F45DAB8}" presName="node" presStyleLbl="node1" presStyleIdx="0" presStyleCnt="5" custScaleY="101978" custLinFactNeighborX="3368" custLinFactNeighborY="1426">
        <dgm:presLayoutVars>
          <dgm:bulletEnabled val="1"/>
        </dgm:presLayoutVars>
      </dgm:prSet>
      <dgm:spPr/>
      <dgm:t>
        <a:bodyPr/>
        <a:lstStyle/>
        <a:p>
          <a:endParaRPr lang="fr-CH"/>
        </a:p>
      </dgm:t>
    </dgm:pt>
    <dgm:pt modelId="{8E4ED64E-A635-423F-AC00-7D48D275BC95}" type="pres">
      <dgm:prSet presAssocID="{4E7B82B3-16C7-4F5F-B07F-5F04B33C3E94}" presName="sibTrans" presStyleCnt="0"/>
      <dgm:spPr/>
    </dgm:pt>
    <dgm:pt modelId="{CAC19643-4A84-4D94-AE29-8681D52DCEFA}" type="pres">
      <dgm:prSet presAssocID="{D6E83F8D-D532-4B6E-B3CB-050291ADFBD3}" presName="node" presStyleLbl="node1" presStyleIdx="1" presStyleCnt="5" custScaleY="49298" custLinFactNeighborX="-2211" custLinFactNeighborY="-23684">
        <dgm:presLayoutVars>
          <dgm:bulletEnabled val="1"/>
        </dgm:presLayoutVars>
      </dgm:prSet>
      <dgm:spPr/>
      <dgm:t>
        <a:bodyPr/>
        <a:lstStyle/>
        <a:p>
          <a:endParaRPr lang="fr-CH"/>
        </a:p>
      </dgm:t>
    </dgm:pt>
    <dgm:pt modelId="{AA854759-1418-4F6D-9A49-A7D2BBCE504D}" type="pres">
      <dgm:prSet presAssocID="{AA679B60-E331-4550-8335-20AA6E4394DC}" presName="sibTrans" presStyleCnt="0"/>
      <dgm:spPr/>
    </dgm:pt>
    <dgm:pt modelId="{B3CFB563-A373-471E-A92E-16B0D27D6D3B}" type="pres">
      <dgm:prSet presAssocID="{05637ECB-AB34-44CE-9571-FD0415D859DC}" presName="node" presStyleLbl="node1" presStyleIdx="2" presStyleCnt="5" custScaleY="49298" custLinFactNeighborX="-1053" custLinFactNeighborY="-22456">
        <dgm:presLayoutVars>
          <dgm:bulletEnabled val="1"/>
        </dgm:presLayoutVars>
      </dgm:prSet>
      <dgm:spPr/>
      <dgm:t>
        <a:bodyPr/>
        <a:lstStyle/>
        <a:p>
          <a:endParaRPr lang="fr-CH"/>
        </a:p>
      </dgm:t>
    </dgm:pt>
    <dgm:pt modelId="{3E9606E7-F25D-45E8-B9B0-B1E724369064}" type="pres">
      <dgm:prSet presAssocID="{B0CC3E62-25C2-42DE-9AF5-6F3AC4450E46}" presName="sibTrans" presStyleCnt="0"/>
      <dgm:spPr/>
    </dgm:pt>
    <dgm:pt modelId="{4A3EEF6D-9D67-4233-B535-F87E329C66E6}" type="pres">
      <dgm:prSet presAssocID="{C248AD7F-8F24-435F-95B1-4EA8A017C909}" presName="node" presStyleLbl="node1" presStyleIdx="3" presStyleCnt="5" custScaleY="40062" custLinFactNeighborX="52789" custLinFactNeighborY="-61747">
        <dgm:presLayoutVars>
          <dgm:bulletEnabled val="1"/>
        </dgm:presLayoutVars>
      </dgm:prSet>
      <dgm:spPr/>
      <dgm:t>
        <a:bodyPr/>
        <a:lstStyle/>
        <a:p>
          <a:endParaRPr lang="fr-CH"/>
        </a:p>
      </dgm:t>
    </dgm:pt>
    <dgm:pt modelId="{1B5A988D-AD45-4DAE-A36B-0293ECFE4257}" type="pres">
      <dgm:prSet presAssocID="{4C08A421-4DBE-42A5-96A5-80F5338F434B}" presName="sibTrans" presStyleCnt="0"/>
      <dgm:spPr/>
    </dgm:pt>
    <dgm:pt modelId="{6CC9D877-F3BB-4505-AE7B-A4029F98E852}" type="pres">
      <dgm:prSet presAssocID="{9F1DCBF7-F3A2-4C02-B572-6E78965A012F}" presName="node" presStyleLbl="node1" presStyleIdx="4" presStyleCnt="5" custScaleY="38294" custLinFactNeighborX="55000" custLinFactNeighborY="-61090">
        <dgm:presLayoutVars>
          <dgm:bulletEnabled val="1"/>
        </dgm:presLayoutVars>
      </dgm:prSet>
      <dgm:spPr/>
      <dgm:t>
        <a:bodyPr/>
        <a:lstStyle/>
        <a:p>
          <a:endParaRPr lang="fr-CH"/>
        </a:p>
      </dgm:t>
    </dgm:pt>
  </dgm:ptLst>
  <dgm:cxnLst>
    <dgm:cxn modelId="{A7A07012-5C6E-4E38-BBBD-AE963E2E592F}" srcId="{858BBFFE-1997-432B-88ED-DEE59EC60E7A}" destId="{C248AD7F-8F24-435F-95B1-4EA8A017C909}" srcOrd="3" destOrd="0" parTransId="{75C6EA61-1E42-414E-9235-25B5EBF992A6}" sibTransId="{4C08A421-4DBE-42A5-96A5-80F5338F434B}"/>
    <dgm:cxn modelId="{04D1F5A1-CB32-4A9B-8BB7-1CDA4C3D8CF2}" srcId="{858BBFFE-1997-432B-88ED-DEE59EC60E7A}" destId="{9F1DCBF7-F3A2-4C02-B572-6E78965A012F}" srcOrd="4" destOrd="0" parTransId="{3A1E05C5-DC5C-4F58-843C-A1452516C488}" sibTransId="{A36FA0B1-BBF4-4F3F-8858-9E59A172B1E1}"/>
    <dgm:cxn modelId="{9ADFFECE-3140-42FA-AAD8-9D5F44388325}" type="presOf" srcId="{05637ECB-AB34-44CE-9571-FD0415D859DC}" destId="{B3CFB563-A373-471E-A92E-16B0D27D6D3B}" srcOrd="0" destOrd="0" presId="urn:microsoft.com/office/officeart/2005/8/layout/default"/>
    <dgm:cxn modelId="{9578C11B-D979-4407-AF01-9AC13BFD2BCD}" srcId="{858BBFFE-1997-432B-88ED-DEE59EC60E7A}" destId="{06843DC4-01CE-4863-9450-65338F45DAB8}" srcOrd="0" destOrd="0" parTransId="{E02BDF1D-CC86-43A9-A8E7-70309BFCC711}" sibTransId="{4E7B82B3-16C7-4F5F-B07F-5F04B33C3E94}"/>
    <dgm:cxn modelId="{0743F115-FA12-46A2-8A7B-72F7A254C3FB}" type="presOf" srcId="{858BBFFE-1997-432B-88ED-DEE59EC60E7A}" destId="{A3B77527-2A60-442A-995A-8EEE9B369B9F}" srcOrd="0" destOrd="0" presId="urn:microsoft.com/office/officeart/2005/8/layout/default"/>
    <dgm:cxn modelId="{FAC2E895-5B2B-4FDC-9D42-A2D7F338D181}" srcId="{858BBFFE-1997-432B-88ED-DEE59EC60E7A}" destId="{05637ECB-AB34-44CE-9571-FD0415D859DC}" srcOrd="2" destOrd="0" parTransId="{60D0C33D-5406-4BA6-A31F-348AF9EED4A6}" sibTransId="{B0CC3E62-25C2-42DE-9AF5-6F3AC4450E46}"/>
    <dgm:cxn modelId="{DC840BA1-DB61-40EF-A8CD-9680B7478A46}" type="presOf" srcId="{D6E83F8D-D532-4B6E-B3CB-050291ADFBD3}" destId="{CAC19643-4A84-4D94-AE29-8681D52DCEFA}" srcOrd="0" destOrd="0" presId="urn:microsoft.com/office/officeart/2005/8/layout/default"/>
    <dgm:cxn modelId="{FFF2A509-3670-4E6A-89A9-26998F352920}" srcId="{858BBFFE-1997-432B-88ED-DEE59EC60E7A}" destId="{D6E83F8D-D532-4B6E-B3CB-050291ADFBD3}" srcOrd="1" destOrd="0" parTransId="{6CDB28D0-EC23-4782-AE55-F1D71536510A}" sibTransId="{AA679B60-E331-4550-8335-20AA6E4394DC}"/>
    <dgm:cxn modelId="{A9522FF5-C6BD-421E-A80D-8B70D2C280EA}" type="presOf" srcId="{9F1DCBF7-F3A2-4C02-B572-6E78965A012F}" destId="{6CC9D877-F3BB-4505-AE7B-A4029F98E852}" srcOrd="0" destOrd="0" presId="urn:microsoft.com/office/officeart/2005/8/layout/default"/>
    <dgm:cxn modelId="{6B4E8620-1158-4F79-8E50-C5594E26BA02}" type="presOf" srcId="{06843DC4-01CE-4863-9450-65338F45DAB8}" destId="{9B712A78-8D18-4D26-BE7B-13557773A253}" srcOrd="0" destOrd="0" presId="urn:microsoft.com/office/officeart/2005/8/layout/default"/>
    <dgm:cxn modelId="{0AFD93AD-1C11-48BB-9A60-A1348FE3BB45}" type="presOf" srcId="{C248AD7F-8F24-435F-95B1-4EA8A017C909}" destId="{4A3EEF6D-9D67-4233-B535-F87E329C66E6}" srcOrd="0" destOrd="0" presId="urn:microsoft.com/office/officeart/2005/8/layout/default"/>
    <dgm:cxn modelId="{BBC995DD-8D7F-494C-9712-340E9C7C15A3}" type="presParOf" srcId="{A3B77527-2A60-442A-995A-8EEE9B369B9F}" destId="{9B712A78-8D18-4D26-BE7B-13557773A253}" srcOrd="0" destOrd="0" presId="urn:microsoft.com/office/officeart/2005/8/layout/default"/>
    <dgm:cxn modelId="{0A6EB11C-5450-4A9C-A9F0-B757F24AFFB2}" type="presParOf" srcId="{A3B77527-2A60-442A-995A-8EEE9B369B9F}" destId="{8E4ED64E-A635-423F-AC00-7D48D275BC95}" srcOrd="1" destOrd="0" presId="urn:microsoft.com/office/officeart/2005/8/layout/default"/>
    <dgm:cxn modelId="{A7A163E8-8B95-4E30-B90F-D0B0722DB070}" type="presParOf" srcId="{A3B77527-2A60-442A-995A-8EEE9B369B9F}" destId="{CAC19643-4A84-4D94-AE29-8681D52DCEFA}" srcOrd="2" destOrd="0" presId="urn:microsoft.com/office/officeart/2005/8/layout/default"/>
    <dgm:cxn modelId="{CCFE431E-26E8-4DFD-93AC-DA4966B7CA1A}" type="presParOf" srcId="{A3B77527-2A60-442A-995A-8EEE9B369B9F}" destId="{AA854759-1418-4F6D-9A49-A7D2BBCE504D}" srcOrd="3" destOrd="0" presId="urn:microsoft.com/office/officeart/2005/8/layout/default"/>
    <dgm:cxn modelId="{AB3AE7ED-C92F-4C58-8393-11F5892D7241}" type="presParOf" srcId="{A3B77527-2A60-442A-995A-8EEE9B369B9F}" destId="{B3CFB563-A373-471E-A92E-16B0D27D6D3B}" srcOrd="4" destOrd="0" presId="urn:microsoft.com/office/officeart/2005/8/layout/default"/>
    <dgm:cxn modelId="{AD34DFA3-8AB2-4C4C-8468-1DFED30BFA7B}" type="presParOf" srcId="{A3B77527-2A60-442A-995A-8EEE9B369B9F}" destId="{3E9606E7-F25D-45E8-B9B0-B1E724369064}" srcOrd="5" destOrd="0" presId="urn:microsoft.com/office/officeart/2005/8/layout/default"/>
    <dgm:cxn modelId="{D7BE71C3-F602-4105-B908-3EFC6ED008A2}" type="presParOf" srcId="{A3B77527-2A60-442A-995A-8EEE9B369B9F}" destId="{4A3EEF6D-9D67-4233-B535-F87E329C66E6}" srcOrd="6" destOrd="0" presId="urn:microsoft.com/office/officeart/2005/8/layout/default"/>
    <dgm:cxn modelId="{4C8A446A-58A6-4F71-9B43-66BB55BA0061}" type="presParOf" srcId="{A3B77527-2A60-442A-995A-8EEE9B369B9F}" destId="{1B5A988D-AD45-4DAE-A36B-0293ECFE4257}" srcOrd="7" destOrd="0" presId="urn:microsoft.com/office/officeart/2005/8/layout/default"/>
    <dgm:cxn modelId="{A679DC7E-05A0-486C-9195-8CBCD4E9F3F3}" type="presParOf" srcId="{A3B77527-2A60-442A-995A-8EEE9B369B9F}" destId="{6CC9D877-F3BB-4505-AE7B-A4029F98E852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5E30BB3-AF11-4031-8290-D1A37BAB7B54}" type="doc">
      <dgm:prSet loTypeId="urn:microsoft.com/office/officeart/2005/8/layout/vList2" loCatId="list" qsTypeId="urn:microsoft.com/office/officeart/2005/8/quickstyle/simple1" qsCatId="simple" csTypeId="urn:microsoft.com/office/officeart/2005/8/colors/accent2_3" csCatId="accent2" phldr="1"/>
      <dgm:spPr/>
      <dgm:t>
        <a:bodyPr/>
        <a:lstStyle/>
        <a:p>
          <a:endParaRPr lang="fr-CH"/>
        </a:p>
      </dgm:t>
    </dgm:pt>
    <dgm:pt modelId="{319E4EE4-7B72-458E-BDCF-778CAADB36EB}">
      <dgm:prSet custT="1"/>
      <dgm:spPr/>
      <dgm:t>
        <a:bodyPr/>
        <a:lstStyle/>
        <a:p>
          <a:pPr rtl="0"/>
          <a:r>
            <a:rPr lang="fr-CH" sz="4300" dirty="0" smtClean="0"/>
            <a:t>Normes d’audit suisse 2010 </a:t>
          </a:r>
          <a:r>
            <a:rPr lang="fr-CH" sz="2400" dirty="0" smtClean="0"/>
            <a:t>(remplacent celles de 2004)</a:t>
          </a:r>
          <a:endParaRPr lang="fr-CH" sz="2400" dirty="0"/>
        </a:p>
      </dgm:t>
    </dgm:pt>
    <dgm:pt modelId="{A004B601-06FE-407E-B756-F3308EF25B46}" type="parTrans" cxnId="{C4A101D3-2412-4A5F-8810-F155E659E975}">
      <dgm:prSet/>
      <dgm:spPr/>
      <dgm:t>
        <a:bodyPr/>
        <a:lstStyle/>
        <a:p>
          <a:endParaRPr lang="fr-CH"/>
        </a:p>
      </dgm:t>
    </dgm:pt>
    <dgm:pt modelId="{13989955-1399-4A67-8F6E-CEFD5A08E0CB}" type="sibTrans" cxnId="{C4A101D3-2412-4A5F-8810-F155E659E975}">
      <dgm:prSet/>
      <dgm:spPr/>
      <dgm:t>
        <a:bodyPr/>
        <a:lstStyle/>
        <a:p>
          <a:endParaRPr lang="fr-CH"/>
        </a:p>
      </dgm:t>
    </dgm:pt>
    <dgm:pt modelId="{53FA2F6D-01CB-47D6-81C7-502EE4EC76C0}">
      <dgm:prSet custT="1"/>
      <dgm:spPr/>
      <dgm:t>
        <a:bodyPr/>
        <a:lstStyle/>
        <a:p>
          <a:pPr rtl="0"/>
          <a:r>
            <a:rPr lang="fr-CH" sz="4300" dirty="0" smtClean="0"/>
            <a:t>Normes d’audit suisse 2013 </a:t>
          </a:r>
          <a:r>
            <a:rPr lang="fr-CH" sz="2400" dirty="0" smtClean="0"/>
            <a:t>(remplacent celles de 2010)</a:t>
          </a:r>
          <a:endParaRPr lang="fr-CH" sz="2400" dirty="0"/>
        </a:p>
      </dgm:t>
    </dgm:pt>
    <dgm:pt modelId="{C146E64E-BA19-43F3-A1BB-51FAED359EAD}" type="parTrans" cxnId="{B5FE8786-7520-4D4D-803F-878D0BB7AE7F}">
      <dgm:prSet/>
      <dgm:spPr/>
      <dgm:t>
        <a:bodyPr/>
        <a:lstStyle/>
        <a:p>
          <a:endParaRPr lang="fr-CH"/>
        </a:p>
      </dgm:t>
    </dgm:pt>
    <dgm:pt modelId="{8B21EE1F-8086-4D48-A2F0-82BCFEDF6147}" type="sibTrans" cxnId="{B5FE8786-7520-4D4D-803F-878D0BB7AE7F}">
      <dgm:prSet/>
      <dgm:spPr/>
      <dgm:t>
        <a:bodyPr/>
        <a:lstStyle/>
        <a:p>
          <a:endParaRPr lang="fr-CH"/>
        </a:p>
      </dgm:t>
    </dgm:pt>
    <dgm:pt modelId="{346BA3F2-96F3-4212-BC80-C10F92DCB3C7}" type="pres">
      <dgm:prSet presAssocID="{45E30BB3-AF11-4031-8290-D1A37BAB7B5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fr-CH"/>
        </a:p>
      </dgm:t>
    </dgm:pt>
    <dgm:pt modelId="{B8DAC23F-6D04-424A-95DE-B53DA5255515}" type="pres">
      <dgm:prSet presAssocID="{319E4EE4-7B72-458E-BDCF-778CAADB36EB}" presName="parentText" presStyleLbl="node1" presStyleIdx="0" presStyleCnt="2" custLinFactY="-20859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fr-CH"/>
        </a:p>
      </dgm:t>
    </dgm:pt>
    <dgm:pt modelId="{E826C8FC-54DA-48F4-8933-4027D3AD0D56}" type="pres">
      <dgm:prSet presAssocID="{13989955-1399-4A67-8F6E-CEFD5A08E0CB}" presName="spacer" presStyleCnt="0"/>
      <dgm:spPr/>
    </dgm:pt>
    <dgm:pt modelId="{8481EB56-7F77-4526-94FE-2063B2D81395}" type="pres">
      <dgm:prSet presAssocID="{53FA2F6D-01CB-47D6-81C7-502EE4EC76C0}" presName="parentText" presStyleLbl="node1" presStyleIdx="1" presStyleCnt="2" custLinFactY="-26685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fr-CH"/>
        </a:p>
      </dgm:t>
    </dgm:pt>
  </dgm:ptLst>
  <dgm:cxnLst>
    <dgm:cxn modelId="{33B2462A-E92D-4415-9953-BA28B9059305}" type="presOf" srcId="{319E4EE4-7B72-458E-BDCF-778CAADB36EB}" destId="{B8DAC23F-6D04-424A-95DE-B53DA5255515}" srcOrd="0" destOrd="0" presId="urn:microsoft.com/office/officeart/2005/8/layout/vList2"/>
    <dgm:cxn modelId="{6BC47A40-9164-4CAA-A107-4532DF89033B}" type="presOf" srcId="{53FA2F6D-01CB-47D6-81C7-502EE4EC76C0}" destId="{8481EB56-7F77-4526-94FE-2063B2D81395}" srcOrd="0" destOrd="0" presId="urn:microsoft.com/office/officeart/2005/8/layout/vList2"/>
    <dgm:cxn modelId="{B5FE8786-7520-4D4D-803F-878D0BB7AE7F}" srcId="{45E30BB3-AF11-4031-8290-D1A37BAB7B54}" destId="{53FA2F6D-01CB-47D6-81C7-502EE4EC76C0}" srcOrd="1" destOrd="0" parTransId="{C146E64E-BA19-43F3-A1BB-51FAED359EAD}" sibTransId="{8B21EE1F-8086-4D48-A2F0-82BCFEDF6147}"/>
    <dgm:cxn modelId="{C4A101D3-2412-4A5F-8810-F155E659E975}" srcId="{45E30BB3-AF11-4031-8290-D1A37BAB7B54}" destId="{319E4EE4-7B72-458E-BDCF-778CAADB36EB}" srcOrd="0" destOrd="0" parTransId="{A004B601-06FE-407E-B756-F3308EF25B46}" sibTransId="{13989955-1399-4A67-8F6E-CEFD5A08E0CB}"/>
    <dgm:cxn modelId="{856D2C0B-7876-4602-8588-F17730B3CCD6}" type="presOf" srcId="{45E30BB3-AF11-4031-8290-D1A37BAB7B54}" destId="{346BA3F2-96F3-4212-BC80-C10F92DCB3C7}" srcOrd="0" destOrd="0" presId="urn:microsoft.com/office/officeart/2005/8/layout/vList2"/>
    <dgm:cxn modelId="{B211B833-9579-4780-B8C7-8307D89FC8AB}" type="presParOf" srcId="{346BA3F2-96F3-4212-BC80-C10F92DCB3C7}" destId="{B8DAC23F-6D04-424A-95DE-B53DA5255515}" srcOrd="0" destOrd="0" presId="urn:microsoft.com/office/officeart/2005/8/layout/vList2"/>
    <dgm:cxn modelId="{F563E3B3-7387-429D-89AA-F94990AC19E3}" type="presParOf" srcId="{346BA3F2-96F3-4212-BC80-C10F92DCB3C7}" destId="{E826C8FC-54DA-48F4-8933-4027D3AD0D56}" srcOrd="1" destOrd="0" presId="urn:microsoft.com/office/officeart/2005/8/layout/vList2"/>
    <dgm:cxn modelId="{F149953C-203A-42EA-9C49-6672C4BEF5F5}" type="presParOf" srcId="{346BA3F2-96F3-4212-BC80-C10F92DCB3C7}" destId="{8481EB56-7F77-4526-94FE-2063B2D81395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7ECCA301-2357-4CEA-BDD4-419BF40ED857}" type="doc">
      <dgm:prSet loTypeId="urn:microsoft.com/office/officeart/2005/8/layout/vList2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fr-CH"/>
        </a:p>
      </dgm:t>
    </dgm:pt>
    <dgm:pt modelId="{1E3B4E4A-3FAF-437C-8298-1CE2F96FE60E}">
      <dgm:prSet/>
      <dgm:spPr/>
      <dgm:t>
        <a:bodyPr/>
        <a:lstStyle/>
        <a:p>
          <a:pPr algn="ctr" rtl="0"/>
          <a:r>
            <a:rPr lang="fr-FR" b="1" dirty="0" smtClean="0"/>
            <a:t>2010- 2013 Evolution des NAS</a:t>
          </a:r>
          <a:endParaRPr lang="fr-FR" b="1" dirty="0"/>
        </a:p>
      </dgm:t>
    </dgm:pt>
    <dgm:pt modelId="{19937863-AFAC-41EB-9CB4-09255A098A84}" type="parTrans" cxnId="{8F916E34-1D44-434B-84D7-02E49FDA7696}">
      <dgm:prSet/>
      <dgm:spPr/>
      <dgm:t>
        <a:bodyPr/>
        <a:lstStyle/>
        <a:p>
          <a:endParaRPr lang="fr-CH"/>
        </a:p>
      </dgm:t>
    </dgm:pt>
    <dgm:pt modelId="{1D42677E-4266-405A-B173-0AA932B7CDAF}" type="sibTrans" cxnId="{8F916E34-1D44-434B-84D7-02E49FDA7696}">
      <dgm:prSet/>
      <dgm:spPr/>
      <dgm:t>
        <a:bodyPr/>
        <a:lstStyle/>
        <a:p>
          <a:endParaRPr lang="fr-CH"/>
        </a:p>
      </dgm:t>
    </dgm:pt>
    <dgm:pt modelId="{5010292C-D254-4365-985F-30EC6D68AEC9}" type="pres">
      <dgm:prSet presAssocID="{7ECCA301-2357-4CEA-BDD4-419BF40ED85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fr-CH"/>
        </a:p>
      </dgm:t>
    </dgm:pt>
    <dgm:pt modelId="{6B758D67-6C31-47E1-A8DD-7BBF8EEC4FCA}" type="pres">
      <dgm:prSet presAssocID="{1E3B4E4A-3FAF-437C-8298-1CE2F96FE60E}" presName="parentText" presStyleLbl="node1" presStyleIdx="0" presStyleCnt="1" custLinFactNeighborY="16452">
        <dgm:presLayoutVars>
          <dgm:chMax val="0"/>
          <dgm:bulletEnabled val="1"/>
        </dgm:presLayoutVars>
      </dgm:prSet>
      <dgm:spPr/>
      <dgm:t>
        <a:bodyPr/>
        <a:lstStyle/>
        <a:p>
          <a:endParaRPr lang="fr-CH"/>
        </a:p>
      </dgm:t>
    </dgm:pt>
  </dgm:ptLst>
  <dgm:cxnLst>
    <dgm:cxn modelId="{8F916E34-1D44-434B-84D7-02E49FDA7696}" srcId="{7ECCA301-2357-4CEA-BDD4-419BF40ED857}" destId="{1E3B4E4A-3FAF-437C-8298-1CE2F96FE60E}" srcOrd="0" destOrd="0" parTransId="{19937863-AFAC-41EB-9CB4-09255A098A84}" sibTransId="{1D42677E-4266-405A-B173-0AA932B7CDAF}"/>
    <dgm:cxn modelId="{A5475595-EFEA-422B-9084-08B21AEFC44C}" type="presOf" srcId="{1E3B4E4A-3FAF-437C-8298-1CE2F96FE60E}" destId="{6B758D67-6C31-47E1-A8DD-7BBF8EEC4FCA}" srcOrd="0" destOrd="0" presId="urn:microsoft.com/office/officeart/2005/8/layout/vList2"/>
    <dgm:cxn modelId="{802A2F89-5016-4B1F-AA8B-F09738653F64}" type="presOf" srcId="{7ECCA301-2357-4CEA-BDD4-419BF40ED857}" destId="{5010292C-D254-4365-985F-30EC6D68AEC9}" srcOrd="0" destOrd="0" presId="urn:microsoft.com/office/officeart/2005/8/layout/vList2"/>
    <dgm:cxn modelId="{04CA062E-E3D2-4691-B67E-2CBE5AA35B00}" type="presParOf" srcId="{5010292C-D254-4365-985F-30EC6D68AEC9}" destId="{6B758D67-6C31-47E1-A8DD-7BBF8EEC4FCA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7ECCA301-2357-4CEA-BDD4-419BF40ED857}" type="doc">
      <dgm:prSet loTypeId="urn:microsoft.com/office/officeart/2005/8/layout/vList2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fr-CH"/>
        </a:p>
      </dgm:t>
    </dgm:pt>
    <dgm:pt modelId="{1E3B4E4A-3FAF-437C-8298-1CE2F96FE60E}">
      <dgm:prSet/>
      <dgm:spPr/>
      <dgm:t>
        <a:bodyPr/>
        <a:lstStyle/>
        <a:p>
          <a:pPr algn="ctr" rtl="0"/>
          <a:r>
            <a:rPr lang="fr-FR" b="1" dirty="0" smtClean="0"/>
            <a:t>Constats actuels sur les DOR</a:t>
          </a:r>
          <a:endParaRPr lang="fr-FR" b="1" dirty="0"/>
        </a:p>
      </dgm:t>
    </dgm:pt>
    <dgm:pt modelId="{19937863-AFAC-41EB-9CB4-09255A098A84}" type="parTrans" cxnId="{8F916E34-1D44-434B-84D7-02E49FDA7696}">
      <dgm:prSet/>
      <dgm:spPr/>
      <dgm:t>
        <a:bodyPr/>
        <a:lstStyle/>
        <a:p>
          <a:endParaRPr lang="fr-CH"/>
        </a:p>
      </dgm:t>
    </dgm:pt>
    <dgm:pt modelId="{1D42677E-4266-405A-B173-0AA932B7CDAF}" type="sibTrans" cxnId="{8F916E34-1D44-434B-84D7-02E49FDA7696}">
      <dgm:prSet/>
      <dgm:spPr/>
      <dgm:t>
        <a:bodyPr/>
        <a:lstStyle/>
        <a:p>
          <a:endParaRPr lang="fr-CH"/>
        </a:p>
      </dgm:t>
    </dgm:pt>
    <dgm:pt modelId="{5010292C-D254-4365-985F-30EC6D68AEC9}" type="pres">
      <dgm:prSet presAssocID="{7ECCA301-2357-4CEA-BDD4-419BF40ED85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fr-CH"/>
        </a:p>
      </dgm:t>
    </dgm:pt>
    <dgm:pt modelId="{6B758D67-6C31-47E1-A8DD-7BBF8EEC4FCA}" type="pres">
      <dgm:prSet presAssocID="{1E3B4E4A-3FAF-437C-8298-1CE2F96FE60E}" presName="parentText" presStyleLbl="node1" presStyleIdx="0" presStyleCnt="1" custLinFactNeighborY="16452">
        <dgm:presLayoutVars>
          <dgm:chMax val="0"/>
          <dgm:bulletEnabled val="1"/>
        </dgm:presLayoutVars>
      </dgm:prSet>
      <dgm:spPr/>
      <dgm:t>
        <a:bodyPr/>
        <a:lstStyle/>
        <a:p>
          <a:endParaRPr lang="fr-CH"/>
        </a:p>
      </dgm:t>
    </dgm:pt>
  </dgm:ptLst>
  <dgm:cxnLst>
    <dgm:cxn modelId="{8F916E34-1D44-434B-84D7-02E49FDA7696}" srcId="{7ECCA301-2357-4CEA-BDD4-419BF40ED857}" destId="{1E3B4E4A-3FAF-437C-8298-1CE2F96FE60E}" srcOrd="0" destOrd="0" parTransId="{19937863-AFAC-41EB-9CB4-09255A098A84}" sibTransId="{1D42677E-4266-405A-B173-0AA932B7CDAF}"/>
    <dgm:cxn modelId="{4F2FF9B1-3197-44C3-B057-A37D93B35B7D}" type="presOf" srcId="{1E3B4E4A-3FAF-437C-8298-1CE2F96FE60E}" destId="{6B758D67-6C31-47E1-A8DD-7BBF8EEC4FCA}" srcOrd="0" destOrd="0" presId="urn:microsoft.com/office/officeart/2005/8/layout/vList2"/>
    <dgm:cxn modelId="{34285427-B749-4EE8-8890-26FAB44BDCC7}" type="presOf" srcId="{7ECCA301-2357-4CEA-BDD4-419BF40ED857}" destId="{5010292C-D254-4365-985F-30EC6D68AEC9}" srcOrd="0" destOrd="0" presId="urn:microsoft.com/office/officeart/2005/8/layout/vList2"/>
    <dgm:cxn modelId="{2CFA1EF2-309C-4ADA-A30E-3F0060CFBFBF}" type="presParOf" srcId="{5010292C-D254-4365-985F-30EC6D68AEC9}" destId="{6B758D67-6C31-47E1-A8DD-7BBF8EEC4FCA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73565568-CF20-427F-BD3E-E20554E3D782}" type="doc">
      <dgm:prSet loTypeId="urn:microsoft.com/office/officeart/2005/8/layout/vList5" loCatId="list" qsTypeId="urn:microsoft.com/office/officeart/2005/8/quickstyle/simple1" qsCatId="simple" csTypeId="urn:microsoft.com/office/officeart/2005/8/colors/accent2_3" csCatId="accent2" phldr="1"/>
      <dgm:spPr/>
      <dgm:t>
        <a:bodyPr/>
        <a:lstStyle/>
        <a:p>
          <a:endParaRPr lang="fr-CH"/>
        </a:p>
      </dgm:t>
    </dgm:pt>
    <dgm:pt modelId="{14A11DF1-1130-4930-B8DC-F3659CB4125B}">
      <dgm:prSet phldrT="[Texte]"/>
      <dgm:spPr/>
      <dgm:t>
        <a:bodyPr/>
        <a:lstStyle/>
        <a:p>
          <a:r>
            <a:rPr lang="fr-CH" dirty="0" smtClean="0"/>
            <a:t>Déconnectées des NAS</a:t>
          </a:r>
          <a:endParaRPr lang="fr-CH" dirty="0"/>
        </a:p>
      </dgm:t>
    </dgm:pt>
    <dgm:pt modelId="{7E39EE95-DC6F-474B-B140-96D7237688B1}" type="parTrans" cxnId="{E73A6499-30BD-467E-B46F-FE240C045003}">
      <dgm:prSet/>
      <dgm:spPr/>
      <dgm:t>
        <a:bodyPr/>
        <a:lstStyle/>
        <a:p>
          <a:endParaRPr lang="fr-CH"/>
        </a:p>
      </dgm:t>
    </dgm:pt>
    <dgm:pt modelId="{48D52BD2-C3A9-4CF0-90C4-4772053F9DD0}" type="sibTrans" cxnId="{E73A6499-30BD-467E-B46F-FE240C045003}">
      <dgm:prSet/>
      <dgm:spPr/>
      <dgm:t>
        <a:bodyPr/>
        <a:lstStyle/>
        <a:p>
          <a:endParaRPr lang="fr-CH"/>
        </a:p>
      </dgm:t>
    </dgm:pt>
    <dgm:pt modelId="{68B05D84-F4D2-4449-B8B3-AD82564E60B0}">
      <dgm:prSet phldrT="[Texte]"/>
      <dgm:spPr/>
      <dgm:t>
        <a:bodyPr/>
        <a:lstStyle/>
        <a:p>
          <a:r>
            <a:rPr lang="fr-CH" dirty="0" smtClean="0"/>
            <a:t>Redondances</a:t>
          </a:r>
          <a:endParaRPr lang="fr-CH" dirty="0"/>
        </a:p>
      </dgm:t>
    </dgm:pt>
    <dgm:pt modelId="{47EEE3DC-BFAB-4D9A-907D-3B9225887481}" type="parTrans" cxnId="{2DF8F275-28B3-4740-AE7D-F165AB02633B}">
      <dgm:prSet/>
      <dgm:spPr/>
      <dgm:t>
        <a:bodyPr/>
        <a:lstStyle/>
        <a:p>
          <a:endParaRPr lang="fr-CH"/>
        </a:p>
      </dgm:t>
    </dgm:pt>
    <dgm:pt modelId="{62777565-EE87-4676-B6DF-5E48FA6C7157}" type="sibTrans" cxnId="{2DF8F275-28B3-4740-AE7D-F165AB02633B}">
      <dgm:prSet/>
      <dgm:spPr/>
      <dgm:t>
        <a:bodyPr/>
        <a:lstStyle/>
        <a:p>
          <a:endParaRPr lang="fr-CH"/>
        </a:p>
      </dgm:t>
    </dgm:pt>
    <dgm:pt modelId="{4B1067E2-1A06-4980-A2B0-9A3C6C8D4A36}">
      <dgm:prSet phldrT="[Texte]"/>
      <dgm:spPr/>
      <dgm:t>
        <a:bodyPr/>
        <a:lstStyle/>
        <a:p>
          <a:r>
            <a:rPr lang="fr-CH" dirty="0" smtClean="0"/>
            <a:t>Contradictions</a:t>
          </a:r>
          <a:endParaRPr lang="fr-CH" dirty="0"/>
        </a:p>
      </dgm:t>
    </dgm:pt>
    <dgm:pt modelId="{8AEAAF8D-54EF-482F-ADDE-FEF6EAEC67B7}" type="parTrans" cxnId="{465E5745-4B08-4EFD-A660-07C59ED083D7}">
      <dgm:prSet/>
      <dgm:spPr/>
      <dgm:t>
        <a:bodyPr/>
        <a:lstStyle/>
        <a:p>
          <a:endParaRPr lang="fr-CH"/>
        </a:p>
      </dgm:t>
    </dgm:pt>
    <dgm:pt modelId="{A77232BD-16AD-4C88-90F5-B6C4BB05FBB9}" type="sibTrans" cxnId="{465E5745-4B08-4EFD-A660-07C59ED083D7}">
      <dgm:prSet/>
      <dgm:spPr/>
      <dgm:t>
        <a:bodyPr/>
        <a:lstStyle/>
        <a:p>
          <a:endParaRPr lang="fr-CH"/>
        </a:p>
      </dgm:t>
    </dgm:pt>
    <dgm:pt modelId="{3B22503F-5FA6-4FD7-B75D-05D1DBA1D0ED}">
      <dgm:prSet phldrT="[Texte]"/>
      <dgm:spPr/>
      <dgm:t>
        <a:bodyPr/>
        <a:lstStyle/>
        <a:p>
          <a:r>
            <a:rPr lang="fr-CH" dirty="0" smtClean="0"/>
            <a:t>Non-uniformes</a:t>
          </a:r>
          <a:endParaRPr lang="fr-CH" dirty="0"/>
        </a:p>
      </dgm:t>
    </dgm:pt>
    <dgm:pt modelId="{A5640B6B-4D35-47F6-8CCD-BFCD194405B2}" type="parTrans" cxnId="{AF66007A-FD9E-4B3E-9D1A-9E7586AB9B8A}">
      <dgm:prSet/>
      <dgm:spPr/>
      <dgm:t>
        <a:bodyPr/>
        <a:lstStyle/>
        <a:p>
          <a:endParaRPr lang="fr-CH"/>
        </a:p>
      </dgm:t>
    </dgm:pt>
    <dgm:pt modelId="{CE67EF2C-DE6C-4809-A540-2BD9307EE42E}" type="sibTrans" cxnId="{AF66007A-FD9E-4B3E-9D1A-9E7586AB9B8A}">
      <dgm:prSet/>
      <dgm:spPr/>
      <dgm:t>
        <a:bodyPr/>
        <a:lstStyle/>
        <a:p>
          <a:endParaRPr lang="fr-CH"/>
        </a:p>
      </dgm:t>
    </dgm:pt>
    <dgm:pt modelId="{545E0952-ACBD-4115-BD25-5119AA88DE48}">
      <dgm:prSet phldrT="[Texte]"/>
      <dgm:spPr/>
      <dgm:t>
        <a:bodyPr/>
        <a:lstStyle/>
        <a:p>
          <a:r>
            <a:rPr lang="fr-CH" dirty="0" smtClean="0"/>
            <a:t>Ressemblantes mais</a:t>
          </a:r>
          <a:endParaRPr lang="fr-CH" dirty="0"/>
        </a:p>
      </dgm:t>
    </dgm:pt>
    <dgm:pt modelId="{3B294920-9585-445E-B0D9-1F1B256EA5CC}" type="parTrans" cxnId="{D194F16E-98DF-441E-8BC9-9D8C7108779E}">
      <dgm:prSet/>
      <dgm:spPr/>
      <dgm:t>
        <a:bodyPr/>
        <a:lstStyle/>
        <a:p>
          <a:endParaRPr lang="fr-CH"/>
        </a:p>
      </dgm:t>
    </dgm:pt>
    <dgm:pt modelId="{70E78605-9160-4957-A71B-B2886995FED9}" type="sibTrans" cxnId="{D194F16E-98DF-441E-8BC9-9D8C7108779E}">
      <dgm:prSet/>
      <dgm:spPr/>
      <dgm:t>
        <a:bodyPr/>
        <a:lstStyle/>
        <a:p>
          <a:endParaRPr lang="fr-CH"/>
        </a:p>
      </dgm:t>
    </dgm:pt>
    <dgm:pt modelId="{56D1B5E6-6502-43F5-8FFA-12F174C6063E}">
      <dgm:prSet phldrT="[Texte]"/>
      <dgm:spPr/>
      <dgm:t>
        <a:bodyPr/>
        <a:lstStyle/>
        <a:p>
          <a:r>
            <a:rPr lang="fr-CH" dirty="0" smtClean="0"/>
            <a:t>Différentes</a:t>
          </a:r>
          <a:endParaRPr lang="fr-CH" dirty="0"/>
        </a:p>
      </dgm:t>
    </dgm:pt>
    <dgm:pt modelId="{F5E6252B-5169-4182-90A8-5DF3B14ACBA1}" type="parTrans" cxnId="{99405827-B51C-4CC4-BF24-EC26D38E32CC}">
      <dgm:prSet/>
      <dgm:spPr/>
      <dgm:t>
        <a:bodyPr/>
        <a:lstStyle/>
        <a:p>
          <a:endParaRPr lang="fr-CH"/>
        </a:p>
      </dgm:t>
    </dgm:pt>
    <dgm:pt modelId="{67505A6E-8B5F-4414-89A3-CA24520E912A}" type="sibTrans" cxnId="{99405827-B51C-4CC4-BF24-EC26D38E32CC}">
      <dgm:prSet/>
      <dgm:spPr/>
      <dgm:t>
        <a:bodyPr/>
        <a:lstStyle/>
        <a:p>
          <a:endParaRPr lang="fr-CH"/>
        </a:p>
      </dgm:t>
    </dgm:pt>
    <dgm:pt modelId="{39A3962D-B9E8-455C-87D2-539CB2FED9A6}">
      <dgm:prSet phldrT="[Texte]"/>
      <dgm:spPr/>
      <dgm:t>
        <a:bodyPr/>
        <a:lstStyle/>
        <a:p>
          <a:r>
            <a:rPr lang="fr-CH" dirty="0" smtClean="0"/>
            <a:t>Risque de sur-audit</a:t>
          </a:r>
          <a:endParaRPr lang="fr-CH" dirty="0"/>
        </a:p>
      </dgm:t>
    </dgm:pt>
    <dgm:pt modelId="{E9290ED1-864B-47C5-8E1B-E4E7A4DAA7BF}" type="parTrans" cxnId="{A831F877-5B98-4C61-B125-8A9A9D1D9087}">
      <dgm:prSet/>
      <dgm:spPr/>
      <dgm:t>
        <a:bodyPr/>
        <a:lstStyle/>
        <a:p>
          <a:endParaRPr lang="fr-CH"/>
        </a:p>
      </dgm:t>
    </dgm:pt>
    <dgm:pt modelId="{4AD1CFEA-D886-464B-99AA-17CF3B90D92B}" type="sibTrans" cxnId="{A831F877-5B98-4C61-B125-8A9A9D1D9087}">
      <dgm:prSet/>
      <dgm:spPr/>
      <dgm:t>
        <a:bodyPr/>
        <a:lstStyle/>
        <a:p>
          <a:endParaRPr lang="fr-CH"/>
        </a:p>
      </dgm:t>
    </dgm:pt>
    <dgm:pt modelId="{ADFEE3A4-6025-435C-8589-18F4F27A758A}">
      <dgm:prSet phldrT="[Texte]"/>
      <dgm:spPr/>
      <dgm:t>
        <a:bodyPr/>
        <a:lstStyle/>
        <a:p>
          <a:r>
            <a:rPr lang="fr-CH" dirty="0" smtClean="0"/>
            <a:t>Sur-audit potentiel</a:t>
          </a:r>
          <a:endParaRPr lang="fr-CH" dirty="0"/>
        </a:p>
      </dgm:t>
    </dgm:pt>
    <dgm:pt modelId="{0EB78F3F-6E74-4A65-942C-6789BE08A2FA}" type="parTrans" cxnId="{0C0CF41A-C919-4AA7-956B-BFEF28BF4C12}">
      <dgm:prSet/>
      <dgm:spPr/>
      <dgm:t>
        <a:bodyPr/>
        <a:lstStyle/>
        <a:p>
          <a:endParaRPr lang="fr-CH"/>
        </a:p>
      </dgm:t>
    </dgm:pt>
    <dgm:pt modelId="{F2D53138-CE25-4B63-A256-D31140A52C6B}" type="sibTrans" cxnId="{0C0CF41A-C919-4AA7-956B-BFEF28BF4C12}">
      <dgm:prSet/>
      <dgm:spPr/>
      <dgm:t>
        <a:bodyPr/>
        <a:lstStyle/>
        <a:p>
          <a:endParaRPr lang="fr-CH"/>
        </a:p>
      </dgm:t>
    </dgm:pt>
    <dgm:pt modelId="{929355BF-8E91-4C92-892A-A5025D78C1B5}">
      <dgm:prSet phldrT="[Texte]"/>
      <dgm:spPr/>
      <dgm:t>
        <a:bodyPr/>
        <a:lstStyle/>
        <a:p>
          <a:r>
            <a:rPr lang="fr-CH" dirty="0" smtClean="0"/>
            <a:t>Coût</a:t>
          </a:r>
          <a:endParaRPr lang="fr-CH" dirty="0"/>
        </a:p>
      </dgm:t>
    </dgm:pt>
    <dgm:pt modelId="{04948E73-7F43-4646-AB57-F6DC513C564E}" type="parTrans" cxnId="{51379A28-F206-4CD1-AD53-E7EB3C67F6BA}">
      <dgm:prSet/>
      <dgm:spPr/>
      <dgm:t>
        <a:bodyPr/>
        <a:lstStyle/>
        <a:p>
          <a:endParaRPr lang="fr-CH"/>
        </a:p>
      </dgm:t>
    </dgm:pt>
    <dgm:pt modelId="{A416D4DE-6361-4EBB-9F3D-FD14CFADC669}" type="sibTrans" cxnId="{51379A28-F206-4CD1-AD53-E7EB3C67F6BA}">
      <dgm:prSet/>
      <dgm:spPr/>
      <dgm:t>
        <a:bodyPr/>
        <a:lstStyle/>
        <a:p>
          <a:endParaRPr lang="fr-CH"/>
        </a:p>
      </dgm:t>
    </dgm:pt>
    <dgm:pt modelId="{9250B198-0683-4658-916C-8AD373E240CD}">
      <dgm:prSet phldrT="[Texte]"/>
      <dgm:spPr/>
      <dgm:t>
        <a:bodyPr/>
        <a:lstStyle/>
        <a:p>
          <a:r>
            <a:rPr lang="fr-CH" dirty="0" smtClean="0"/>
            <a:t>Expectation gap</a:t>
          </a:r>
          <a:endParaRPr lang="fr-CH" dirty="0"/>
        </a:p>
      </dgm:t>
    </dgm:pt>
    <dgm:pt modelId="{2D0B68FB-7D22-43AD-8C92-80805C700F63}" type="parTrans" cxnId="{1F8ABE17-F170-4443-848C-FEF8AE59BF4E}">
      <dgm:prSet/>
      <dgm:spPr/>
      <dgm:t>
        <a:bodyPr/>
        <a:lstStyle/>
        <a:p>
          <a:endParaRPr lang="fr-CH"/>
        </a:p>
      </dgm:t>
    </dgm:pt>
    <dgm:pt modelId="{ABE3EF7C-A542-4D7E-A0D8-B969F5D25FA6}" type="sibTrans" cxnId="{1F8ABE17-F170-4443-848C-FEF8AE59BF4E}">
      <dgm:prSet/>
      <dgm:spPr/>
      <dgm:t>
        <a:bodyPr/>
        <a:lstStyle/>
        <a:p>
          <a:endParaRPr lang="fr-CH"/>
        </a:p>
      </dgm:t>
    </dgm:pt>
    <dgm:pt modelId="{5A0A38E9-1538-44EF-986F-DEB8D6641181}">
      <dgm:prSet phldrT="[Texte]"/>
      <dgm:spPr/>
      <dgm:t>
        <a:bodyPr/>
        <a:lstStyle/>
        <a:p>
          <a:r>
            <a:rPr lang="fr-CH" dirty="0" smtClean="0"/>
            <a:t>Fausse assurance</a:t>
          </a:r>
          <a:endParaRPr lang="fr-CH" dirty="0"/>
        </a:p>
      </dgm:t>
    </dgm:pt>
    <dgm:pt modelId="{B54922CC-CF29-4175-9FAA-351DD70B85BA}" type="parTrans" cxnId="{3CA8E889-9D50-42A6-9DCB-610062569F1B}">
      <dgm:prSet/>
      <dgm:spPr/>
      <dgm:t>
        <a:bodyPr/>
        <a:lstStyle/>
        <a:p>
          <a:endParaRPr lang="fr-CH"/>
        </a:p>
      </dgm:t>
    </dgm:pt>
    <dgm:pt modelId="{0836B311-9C5D-4C8A-8A0D-572D769198E4}" type="sibTrans" cxnId="{3CA8E889-9D50-42A6-9DCB-610062569F1B}">
      <dgm:prSet/>
      <dgm:spPr/>
      <dgm:t>
        <a:bodyPr/>
        <a:lstStyle/>
        <a:p>
          <a:endParaRPr lang="fr-CH"/>
        </a:p>
      </dgm:t>
    </dgm:pt>
    <dgm:pt modelId="{56EBFC29-F07D-4420-BE41-234C0E08A266}">
      <dgm:prSet phldrT="[Texte]"/>
      <dgm:spPr/>
      <dgm:t>
        <a:bodyPr/>
        <a:lstStyle/>
        <a:p>
          <a:r>
            <a:rPr lang="fr-CH" dirty="0" smtClean="0"/>
            <a:t>Matérialité</a:t>
          </a:r>
          <a:endParaRPr lang="fr-CH" dirty="0"/>
        </a:p>
      </dgm:t>
    </dgm:pt>
    <dgm:pt modelId="{45C80B04-C6F9-4039-AC58-C82159594DD5}" type="parTrans" cxnId="{E4B29732-D3F9-4CC8-A1B9-53B0E60069CB}">
      <dgm:prSet/>
      <dgm:spPr/>
      <dgm:t>
        <a:bodyPr/>
        <a:lstStyle/>
        <a:p>
          <a:endParaRPr lang="fr-CH"/>
        </a:p>
      </dgm:t>
    </dgm:pt>
    <dgm:pt modelId="{40043B38-63D4-47B3-8C50-7E4E62D3A834}" type="sibTrans" cxnId="{E4B29732-D3F9-4CC8-A1B9-53B0E60069CB}">
      <dgm:prSet/>
      <dgm:spPr/>
      <dgm:t>
        <a:bodyPr/>
        <a:lstStyle/>
        <a:p>
          <a:endParaRPr lang="fr-CH"/>
        </a:p>
      </dgm:t>
    </dgm:pt>
    <dgm:pt modelId="{500E2452-018A-4918-ADA9-D172D25C5DD0}" type="pres">
      <dgm:prSet presAssocID="{73565568-CF20-427F-BD3E-E20554E3D782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CH"/>
        </a:p>
      </dgm:t>
    </dgm:pt>
    <dgm:pt modelId="{E9315018-F06C-4E18-8B5A-394E3A2F98A5}" type="pres">
      <dgm:prSet presAssocID="{14A11DF1-1130-4930-B8DC-F3659CB4125B}" presName="linNode" presStyleCnt="0"/>
      <dgm:spPr/>
    </dgm:pt>
    <dgm:pt modelId="{DDBCDB03-23E5-451C-A84D-A4C3A60D69B3}" type="pres">
      <dgm:prSet presAssocID="{14A11DF1-1130-4930-B8DC-F3659CB4125B}" presName="parentText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CH"/>
        </a:p>
      </dgm:t>
    </dgm:pt>
    <dgm:pt modelId="{F3C19901-4C7E-454C-BF48-89D3B3AF234B}" type="pres">
      <dgm:prSet presAssocID="{14A11DF1-1130-4930-B8DC-F3659CB4125B}" presName="descendantText" presStyleLbl="align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fr-CH"/>
        </a:p>
      </dgm:t>
    </dgm:pt>
    <dgm:pt modelId="{43067EFC-B3C5-475C-9BED-E88A5AC9059E}" type="pres">
      <dgm:prSet presAssocID="{48D52BD2-C3A9-4CF0-90C4-4772053F9DD0}" presName="sp" presStyleCnt="0"/>
      <dgm:spPr/>
    </dgm:pt>
    <dgm:pt modelId="{A197EF97-51D8-44C9-B3AB-2C42D8EEA221}" type="pres">
      <dgm:prSet presAssocID="{3B22503F-5FA6-4FD7-B75D-05D1DBA1D0ED}" presName="linNode" presStyleCnt="0"/>
      <dgm:spPr/>
    </dgm:pt>
    <dgm:pt modelId="{CB0E08EA-3F17-4246-A1B2-677EEF10CAA6}" type="pres">
      <dgm:prSet presAssocID="{3B22503F-5FA6-4FD7-B75D-05D1DBA1D0ED}" presName="parentText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CH"/>
        </a:p>
      </dgm:t>
    </dgm:pt>
    <dgm:pt modelId="{ACB9AA7D-9A76-4A37-A868-12CB5E49C63F}" type="pres">
      <dgm:prSet presAssocID="{3B22503F-5FA6-4FD7-B75D-05D1DBA1D0ED}" presName="descendantText" presStyleLbl="align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fr-CH"/>
        </a:p>
      </dgm:t>
    </dgm:pt>
    <dgm:pt modelId="{0A9283F4-4309-4D81-A18E-7482955F6F33}" type="pres">
      <dgm:prSet presAssocID="{CE67EF2C-DE6C-4809-A540-2BD9307EE42E}" presName="sp" presStyleCnt="0"/>
      <dgm:spPr/>
    </dgm:pt>
    <dgm:pt modelId="{ADEA17A4-FF65-4B94-8591-64A211586782}" type="pres">
      <dgm:prSet presAssocID="{39A3962D-B9E8-455C-87D2-539CB2FED9A6}" presName="linNode" presStyleCnt="0"/>
      <dgm:spPr/>
    </dgm:pt>
    <dgm:pt modelId="{864B3334-914D-4B8A-8C8E-C9BB8246F304}" type="pres">
      <dgm:prSet presAssocID="{39A3962D-B9E8-455C-87D2-539CB2FED9A6}" presName="parentText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CH"/>
        </a:p>
      </dgm:t>
    </dgm:pt>
    <dgm:pt modelId="{176626D1-2952-40F8-8A7F-A50CC1E44FE8}" type="pres">
      <dgm:prSet presAssocID="{39A3962D-B9E8-455C-87D2-539CB2FED9A6}" presName="descendantText" presStyleLbl="align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fr-CH"/>
        </a:p>
      </dgm:t>
    </dgm:pt>
    <dgm:pt modelId="{D54174B4-D929-4316-A8F0-B2A58BEE4A80}" type="pres">
      <dgm:prSet presAssocID="{4AD1CFEA-D886-464B-99AA-17CF3B90D92B}" presName="sp" presStyleCnt="0"/>
      <dgm:spPr/>
    </dgm:pt>
    <dgm:pt modelId="{F52BCD60-3707-4D60-978D-8159A5E79E48}" type="pres">
      <dgm:prSet presAssocID="{9250B198-0683-4658-916C-8AD373E240CD}" presName="linNode" presStyleCnt="0"/>
      <dgm:spPr/>
    </dgm:pt>
    <dgm:pt modelId="{137EA9CA-5BAB-446C-86CC-B6C6EFD86448}" type="pres">
      <dgm:prSet presAssocID="{9250B198-0683-4658-916C-8AD373E240CD}" presName="parentText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CH"/>
        </a:p>
      </dgm:t>
    </dgm:pt>
    <dgm:pt modelId="{2DA0833E-DBF8-4157-8901-0B7861257CA8}" type="pres">
      <dgm:prSet presAssocID="{9250B198-0683-4658-916C-8AD373E240CD}" presName="descendantText" presStyleLbl="align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fr-CH"/>
        </a:p>
      </dgm:t>
    </dgm:pt>
  </dgm:ptLst>
  <dgm:cxnLst>
    <dgm:cxn modelId="{A0191BD0-C6B9-4361-9612-51CBE7919536}" type="presOf" srcId="{39A3962D-B9E8-455C-87D2-539CB2FED9A6}" destId="{864B3334-914D-4B8A-8C8E-C9BB8246F304}" srcOrd="0" destOrd="0" presId="urn:microsoft.com/office/officeart/2005/8/layout/vList5"/>
    <dgm:cxn modelId="{B43FA9D6-072C-48C9-8BC3-85FD8A4FF36A}" type="presOf" srcId="{14A11DF1-1130-4930-B8DC-F3659CB4125B}" destId="{DDBCDB03-23E5-451C-A84D-A4C3A60D69B3}" srcOrd="0" destOrd="0" presId="urn:microsoft.com/office/officeart/2005/8/layout/vList5"/>
    <dgm:cxn modelId="{997DF63C-7A98-4FFE-BBEE-5E44D28E27E2}" type="presOf" srcId="{ADFEE3A4-6025-435C-8589-18F4F27A758A}" destId="{176626D1-2952-40F8-8A7F-A50CC1E44FE8}" srcOrd="0" destOrd="0" presId="urn:microsoft.com/office/officeart/2005/8/layout/vList5"/>
    <dgm:cxn modelId="{A831F877-5B98-4C61-B125-8A9A9D1D9087}" srcId="{73565568-CF20-427F-BD3E-E20554E3D782}" destId="{39A3962D-B9E8-455C-87D2-539CB2FED9A6}" srcOrd="2" destOrd="0" parTransId="{E9290ED1-864B-47C5-8E1B-E4E7A4DAA7BF}" sibTransId="{4AD1CFEA-D886-464B-99AA-17CF3B90D92B}"/>
    <dgm:cxn modelId="{6BF59980-5594-4340-808F-FA3E0D81CF0E}" type="presOf" srcId="{56EBFC29-F07D-4420-BE41-234C0E08A266}" destId="{2DA0833E-DBF8-4157-8901-0B7861257CA8}" srcOrd="0" destOrd="1" presId="urn:microsoft.com/office/officeart/2005/8/layout/vList5"/>
    <dgm:cxn modelId="{51379A28-F206-4CD1-AD53-E7EB3C67F6BA}" srcId="{39A3962D-B9E8-455C-87D2-539CB2FED9A6}" destId="{929355BF-8E91-4C92-892A-A5025D78C1B5}" srcOrd="1" destOrd="0" parTransId="{04948E73-7F43-4646-AB57-F6DC513C564E}" sibTransId="{A416D4DE-6361-4EBB-9F3D-FD14CFADC669}"/>
    <dgm:cxn modelId="{F57BE019-65AC-457F-9728-8448C2AFDDDC}" type="presOf" srcId="{68B05D84-F4D2-4449-B8B3-AD82564E60B0}" destId="{F3C19901-4C7E-454C-BF48-89D3B3AF234B}" srcOrd="0" destOrd="0" presId="urn:microsoft.com/office/officeart/2005/8/layout/vList5"/>
    <dgm:cxn modelId="{DCEFF4C4-47EA-4A4E-888F-BD00D783C210}" type="presOf" srcId="{3B22503F-5FA6-4FD7-B75D-05D1DBA1D0ED}" destId="{CB0E08EA-3F17-4246-A1B2-677EEF10CAA6}" srcOrd="0" destOrd="0" presId="urn:microsoft.com/office/officeart/2005/8/layout/vList5"/>
    <dgm:cxn modelId="{C97CDB5D-F289-4AD3-98D7-2261AACB24D5}" type="presOf" srcId="{73565568-CF20-427F-BD3E-E20554E3D782}" destId="{500E2452-018A-4918-ADA9-D172D25C5DD0}" srcOrd="0" destOrd="0" presId="urn:microsoft.com/office/officeart/2005/8/layout/vList5"/>
    <dgm:cxn modelId="{26A521F1-A296-46A5-B8F4-6C1779010C1C}" type="presOf" srcId="{56D1B5E6-6502-43F5-8FFA-12F174C6063E}" destId="{ACB9AA7D-9A76-4A37-A868-12CB5E49C63F}" srcOrd="0" destOrd="1" presId="urn:microsoft.com/office/officeart/2005/8/layout/vList5"/>
    <dgm:cxn modelId="{97CAF8ED-165F-455C-A235-FE618E2914B8}" type="presOf" srcId="{4B1067E2-1A06-4980-A2B0-9A3C6C8D4A36}" destId="{F3C19901-4C7E-454C-BF48-89D3B3AF234B}" srcOrd="0" destOrd="1" presId="urn:microsoft.com/office/officeart/2005/8/layout/vList5"/>
    <dgm:cxn modelId="{0C0CF41A-C919-4AA7-956B-BFEF28BF4C12}" srcId="{39A3962D-B9E8-455C-87D2-539CB2FED9A6}" destId="{ADFEE3A4-6025-435C-8589-18F4F27A758A}" srcOrd="0" destOrd="0" parTransId="{0EB78F3F-6E74-4A65-942C-6789BE08A2FA}" sibTransId="{F2D53138-CE25-4B63-A256-D31140A52C6B}"/>
    <dgm:cxn modelId="{2DF8F275-28B3-4740-AE7D-F165AB02633B}" srcId="{14A11DF1-1130-4930-B8DC-F3659CB4125B}" destId="{68B05D84-F4D2-4449-B8B3-AD82564E60B0}" srcOrd="0" destOrd="0" parTransId="{47EEE3DC-BFAB-4D9A-907D-3B9225887481}" sibTransId="{62777565-EE87-4676-B6DF-5E48FA6C7157}"/>
    <dgm:cxn modelId="{240C573E-624C-48D0-8C73-68E4F9108EF9}" type="presOf" srcId="{5A0A38E9-1538-44EF-986F-DEB8D6641181}" destId="{2DA0833E-DBF8-4157-8901-0B7861257CA8}" srcOrd="0" destOrd="0" presId="urn:microsoft.com/office/officeart/2005/8/layout/vList5"/>
    <dgm:cxn modelId="{D194F16E-98DF-441E-8BC9-9D8C7108779E}" srcId="{3B22503F-5FA6-4FD7-B75D-05D1DBA1D0ED}" destId="{545E0952-ACBD-4115-BD25-5119AA88DE48}" srcOrd="0" destOrd="0" parTransId="{3B294920-9585-445E-B0D9-1F1B256EA5CC}" sibTransId="{70E78605-9160-4957-A71B-B2886995FED9}"/>
    <dgm:cxn modelId="{99405827-B51C-4CC4-BF24-EC26D38E32CC}" srcId="{3B22503F-5FA6-4FD7-B75D-05D1DBA1D0ED}" destId="{56D1B5E6-6502-43F5-8FFA-12F174C6063E}" srcOrd="1" destOrd="0" parTransId="{F5E6252B-5169-4182-90A8-5DF3B14ACBA1}" sibTransId="{67505A6E-8B5F-4414-89A3-CA24520E912A}"/>
    <dgm:cxn modelId="{3CA8E889-9D50-42A6-9DCB-610062569F1B}" srcId="{9250B198-0683-4658-916C-8AD373E240CD}" destId="{5A0A38E9-1538-44EF-986F-DEB8D6641181}" srcOrd="0" destOrd="0" parTransId="{B54922CC-CF29-4175-9FAA-351DD70B85BA}" sibTransId="{0836B311-9C5D-4C8A-8A0D-572D769198E4}"/>
    <dgm:cxn modelId="{1F8ABE17-F170-4443-848C-FEF8AE59BF4E}" srcId="{73565568-CF20-427F-BD3E-E20554E3D782}" destId="{9250B198-0683-4658-916C-8AD373E240CD}" srcOrd="3" destOrd="0" parTransId="{2D0B68FB-7D22-43AD-8C92-80805C700F63}" sibTransId="{ABE3EF7C-A542-4D7E-A0D8-B969F5D25FA6}"/>
    <dgm:cxn modelId="{E13EB572-D066-403C-9F4F-5F6F8BD91DF9}" type="presOf" srcId="{9250B198-0683-4658-916C-8AD373E240CD}" destId="{137EA9CA-5BAB-446C-86CC-B6C6EFD86448}" srcOrd="0" destOrd="0" presId="urn:microsoft.com/office/officeart/2005/8/layout/vList5"/>
    <dgm:cxn modelId="{465E5745-4B08-4EFD-A660-07C59ED083D7}" srcId="{14A11DF1-1130-4930-B8DC-F3659CB4125B}" destId="{4B1067E2-1A06-4980-A2B0-9A3C6C8D4A36}" srcOrd="1" destOrd="0" parTransId="{8AEAAF8D-54EF-482F-ADDE-FEF6EAEC67B7}" sibTransId="{A77232BD-16AD-4C88-90F5-B6C4BB05FBB9}"/>
    <dgm:cxn modelId="{D0E1CD59-6365-45E3-8720-E65D353EC544}" type="presOf" srcId="{545E0952-ACBD-4115-BD25-5119AA88DE48}" destId="{ACB9AA7D-9A76-4A37-A868-12CB5E49C63F}" srcOrd="0" destOrd="0" presId="urn:microsoft.com/office/officeart/2005/8/layout/vList5"/>
    <dgm:cxn modelId="{E73A6499-30BD-467E-B46F-FE240C045003}" srcId="{73565568-CF20-427F-BD3E-E20554E3D782}" destId="{14A11DF1-1130-4930-B8DC-F3659CB4125B}" srcOrd="0" destOrd="0" parTransId="{7E39EE95-DC6F-474B-B140-96D7237688B1}" sibTransId="{48D52BD2-C3A9-4CF0-90C4-4772053F9DD0}"/>
    <dgm:cxn modelId="{E4B29732-D3F9-4CC8-A1B9-53B0E60069CB}" srcId="{9250B198-0683-4658-916C-8AD373E240CD}" destId="{56EBFC29-F07D-4420-BE41-234C0E08A266}" srcOrd="1" destOrd="0" parTransId="{45C80B04-C6F9-4039-AC58-C82159594DD5}" sibTransId="{40043B38-63D4-47B3-8C50-7E4E62D3A834}"/>
    <dgm:cxn modelId="{0E171B55-FE40-43E4-B05A-7B6912057296}" type="presOf" srcId="{929355BF-8E91-4C92-892A-A5025D78C1B5}" destId="{176626D1-2952-40F8-8A7F-A50CC1E44FE8}" srcOrd="0" destOrd="1" presId="urn:microsoft.com/office/officeart/2005/8/layout/vList5"/>
    <dgm:cxn modelId="{AF66007A-FD9E-4B3E-9D1A-9E7586AB9B8A}" srcId="{73565568-CF20-427F-BD3E-E20554E3D782}" destId="{3B22503F-5FA6-4FD7-B75D-05D1DBA1D0ED}" srcOrd="1" destOrd="0" parTransId="{A5640B6B-4D35-47F6-8CCD-BFCD194405B2}" sibTransId="{CE67EF2C-DE6C-4809-A540-2BD9307EE42E}"/>
    <dgm:cxn modelId="{844A1B83-EF62-4226-B5D0-522E8A1A05AB}" type="presParOf" srcId="{500E2452-018A-4918-ADA9-D172D25C5DD0}" destId="{E9315018-F06C-4E18-8B5A-394E3A2F98A5}" srcOrd="0" destOrd="0" presId="urn:microsoft.com/office/officeart/2005/8/layout/vList5"/>
    <dgm:cxn modelId="{C5347FF7-232B-4AF9-9C3D-0ACDE624BB74}" type="presParOf" srcId="{E9315018-F06C-4E18-8B5A-394E3A2F98A5}" destId="{DDBCDB03-23E5-451C-A84D-A4C3A60D69B3}" srcOrd="0" destOrd="0" presId="urn:microsoft.com/office/officeart/2005/8/layout/vList5"/>
    <dgm:cxn modelId="{801C0C19-03F7-4C5F-874B-43B917798DBC}" type="presParOf" srcId="{E9315018-F06C-4E18-8B5A-394E3A2F98A5}" destId="{F3C19901-4C7E-454C-BF48-89D3B3AF234B}" srcOrd="1" destOrd="0" presId="urn:microsoft.com/office/officeart/2005/8/layout/vList5"/>
    <dgm:cxn modelId="{618A89A3-41AB-4D1A-A169-713A6E1E03CF}" type="presParOf" srcId="{500E2452-018A-4918-ADA9-D172D25C5DD0}" destId="{43067EFC-B3C5-475C-9BED-E88A5AC9059E}" srcOrd="1" destOrd="0" presId="urn:microsoft.com/office/officeart/2005/8/layout/vList5"/>
    <dgm:cxn modelId="{3C44F2DC-8664-43D1-B345-B9DC873D5712}" type="presParOf" srcId="{500E2452-018A-4918-ADA9-D172D25C5DD0}" destId="{A197EF97-51D8-44C9-B3AB-2C42D8EEA221}" srcOrd="2" destOrd="0" presId="urn:microsoft.com/office/officeart/2005/8/layout/vList5"/>
    <dgm:cxn modelId="{CEE8EC06-056F-452A-BD0B-2A95FBB4B76B}" type="presParOf" srcId="{A197EF97-51D8-44C9-B3AB-2C42D8EEA221}" destId="{CB0E08EA-3F17-4246-A1B2-677EEF10CAA6}" srcOrd="0" destOrd="0" presId="urn:microsoft.com/office/officeart/2005/8/layout/vList5"/>
    <dgm:cxn modelId="{2093AC39-59A8-4E59-A733-9190BD915D6E}" type="presParOf" srcId="{A197EF97-51D8-44C9-B3AB-2C42D8EEA221}" destId="{ACB9AA7D-9A76-4A37-A868-12CB5E49C63F}" srcOrd="1" destOrd="0" presId="urn:microsoft.com/office/officeart/2005/8/layout/vList5"/>
    <dgm:cxn modelId="{628F0383-88CB-4D49-BDE9-0D42E0FA1975}" type="presParOf" srcId="{500E2452-018A-4918-ADA9-D172D25C5DD0}" destId="{0A9283F4-4309-4D81-A18E-7482955F6F33}" srcOrd="3" destOrd="0" presId="urn:microsoft.com/office/officeart/2005/8/layout/vList5"/>
    <dgm:cxn modelId="{069F6AC7-B2D6-4850-B2CB-39AB6BA4AE1A}" type="presParOf" srcId="{500E2452-018A-4918-ADA9-D172D25C5DD0}" destId="{ADEA17A4-FF65-4B94-8591-64A211586782}" srcOrd="4" destOrd="0" presId="urn:microsoft.com/office/officeart/2005/8/layout/vList5"/>
    <dgm:cxn modelId="{56000FDC-BDEC-4F1E-93DF-D816304A93DD}" type="presParOf" srcId="{ADEA17A4-FF65-4B94-8591-64A211586782}" destId="{864B3334-914D-4B8A-8C8E-C9BB8246F304}" srcOrd="0" destOrd="0" presId="urn:microsoft.com/office/officeart/2005/8/layout/vList5"/>
    <dgm:cxn modelId="{AE243500-1764-41EF-BBEB-7E4DB3941DF6}" type="presParOf" srcId="{ADEA17A4-FF65-4B94-8591-64A211586782}" destId="{176626D1-2952-40F8-8A7F-A50CC1E44FE8}" srcOrd="1" destOrd="0" presId="urn:microsoft.com/office/officeart/2005/8/layout/vList5"/>
    <dgm:cxn modelId="{2AC6A8EC-C32D-4387-A6F2-F89D6299A4C5}" type="presParOf" srcId="{500E2452-018A-4918-ADA9-D172D25C5DD0}" destId="{D54174B4-D929-4316-A8F0-B2A58BEE4A80}" srcOrd="5" destOrd="0" presId="urn:microsoft.com/office/officeart/2005/8/layout/vList5"/>
    <dgm:cxn modelId="{4FD3846C-EABF-4B70-AA97-2B15FCAFAC90}" type="presParOf" srcId="{500E2452-018A-4918-ADA9-D172D25C5DD0}" destId="{F52BCD60-3707-4D60-978D-8159A5E79E48}" srcOrd="6" destOrd="0" presId="urn:microsoft.com/office/officeart/2005/8/layout/vList5"/>
    <dgm:cxn modelId="{46FA6073-1308-46F1-93ED-249EBAAD1B65}" type="presParOf" srcId="{F52BCD60-3707-4D60-978D-8159A5E79E48}" destId="{137EA9CA-5BAB-446C-86CC-B6C6EFD86448}" srcOrd="0" destOrd="0" presId="urn:microsoft.com/office/officeart/2005/8/layout/vList5"/>
    <dgm:cxn modelId="{FE183516-7923-410F-BDFE-57737F8EAAA3}" type="presParOf" srcId="{F52BCD60-3707-4D60-978D-8159A5E79E48}" destId="{2DA0833E-DBF8-4157-8901-0B7861257CA8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A36826F8-409D-4CFA-9981-AB8EBE9D047A}" type="doc">
      <dgm:prSet loTypeId="urn:microsoft.com/office/officeart/2005/8/layout/hierarchy3" loCatId="relationship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fr-CH"/>
        </a:p>
      </dgm:t>
    </dgm:pt>
    <dgm:pt modelId="{6C838BF5-8055-4125-93DD-808669CFEEEB}">
      <dgm:prSet phldrT="[Texte]"/>
      <dgm:spPr/>
      <dgm:t>
        <a:bodyPr/>
        <a:lstStyle/>
        <a:p>
          <a:r>
            <a:rPr lang="fr-CH" dirty="0" smtClean="0"/>
            <a:t>Hôpitaux</a:t>
          </a:r>
          <a:endParaRPr lang="fr-CH" dirty="0"/>
        </a:p>
      </dgm:t>
    </dgm:pt>
    <dgm:pt modelId="{55713FC2-1D3E-4540-9D4F-D3216E9FB1F3}" type="parTrans" cxnId="{25BD907B-6270-44DA-9D85-AE24804499CE}">
      <dgm:prSet/>
      <dgm:spPr/>
      <dgm:t>
        <a:bodyPr/>
        <a:lstStyle/>
        <a:p>
          <a:endParaRPr lang="fr-CH"/>
        </a:p>
      </dgm:t>
    </dgm:pt>
    <dgm:pt modelId="{C51CC30C-E0FC-4ACE-B20A-46D2E1B13490}" type="sibTrans" cxnId="{25BD907B-6270-44DA-9D85-AE24804499CE}">
      <dgm:prSet/>
      <dgm:spPr/>
      <dgm:t>
        <a:bodyPr/>
        <a:lstStyle/>
        <a:p>
          <a:endParaRPr lang="fr-CH"/>
        </a:p>
      </dgm:t>
    </dgm:pt>
    <dgm:pt modelId="{596FA9E0-23AE-4A1F-BB4C-DA3692BB181A}">
      <dgm:prSet phldrT="[Texte]" custT="1"/>
      <dgm:spPr>
        <a:solidFill>
          <a:srgbClr val="FFFF00">
            <a:alpha val="90000"/>
          </a:srgbClr>
        </a:solidFill>
      </dgm:spPr>
      <dgm:t>
        <a:bodyPr/>
        <a:lstStyle/>
        <a:p>
          <a:r>
            <a:rPr lang="fr-CH" sz="900" dirty="0" smtClean="0"/>
            <a:t>Contrôle ordinaire ou restreint</a:t>
          </a:r>
          <a:r>
            <a:rPr lang="fr-CH" sz="600" dirty="0" smtClean="0"/>
            <a:t>  (1)</a:t>
          </a:r>
          <a:endParaRPr lang="fr-CH" sz="600" dirty="0"/>
        </a:p>
      </dgm:t>
    </dgm:pt>
    <dgm:pt modelId="{0F1DE421-02E1-4996-BFF9-6D24A10EA94A}" type="parTrans" cxnId="{CC46FB43-6925-462C-9F9F-F24495B25878}">
      <dgm:prSet/>
      <dgm:spPr/>
      <dgm:t>
        <a:bodyPr/>
        <a:lstStyle/>
        <a:p>
          <a:endParaRPr lang="fr-CH"/>
        </a:p>
      </dgm:t>
    </dgm:pt>
    <dgm:pt modelId="{B788246C-4DA4-4ED6-897F-C881706D5FC7}" type="sibTrans" cxnId="{CC46FB43-6925-462C-9F9F-F24495B25878}">
      <dgm:prSet/>
      <dgm:spPr/>
      <dgm:t>
        <a:bodyPr/>
        <a:lstStyle/>
        <a:p>
          <a:endParaRPr lang="fr-CH"/>
        </a:p>
      </dgm:t>
    </dgm:pt>
    <dgm:pt modelId="{8B097C17-6067-421E-9070-0B1B6748C5BE}">
      <dgm:prSet phldrT="[Texte]" custT="1"/>
      <dgm:spPr>
        <a:solidFill>
          <a:srgbClr val="FFC000">
            <a:alpha val="90000"/>
          </a:srgbClr>
        </a:solidFill>
      </dgm:spPr>
      <dgm:t>
        <a:bodyPr/>
        <a:lstStyle/>
        <a:p>
          <a:r>
            <a:rPr lang="fr-CH" sz="900" dirty="0" smtClean="0"/>
            <a:t>NAS 920 </a:t>
          </a:r>
          <a:r>
            <a:rPr lang="fr-CH" sz="600" dirty="0" smtClean="0"/>
            <a:t>(2) </a:t>
          </a:r>
          <a:r>
            <a:rPr lang="fr-CH" sz="900" dirty="0" smtClean="0"/>
            <a:t>(directive hôpitaux)</a:t>
          </a:r>
          <a:endParaRPr lang="fr-CH" sz="900" dirty="0"/>
        </a:p>
      </dgm:t>
    </dgm:pt>
    <dgm:pt modelId="{8C6F2A69-55B3-4C2F-9A61-C692C4FDB328}" type="parTrans" cxnId="{4B084532-CC4A-4FC8-BB73-A3A4498484E9}">
      <dgm:prSet/>
      <dgm:spPr/>
      <dgm:t>
        <a:bodyPr/>
        <a:lstStyle/>
        <a:p>
          <a:endParaRPr lang="fr-CH"/>
        </a:p>
      </dgm:t>
    </dgm:pt>
    <dgm:pt modelId="{A2AE6717-8607-468F-982B-3E6729068E5F}" type="sibTrans" cxnId="{4B084532-CC4A-4FC8-BB73-A3A4498484E9}">
      <dgm:prSet/>
      <dgm:spPr/>
      <dgm:t>
        <a:bodyPr/>
        <a:lstStyle/>
        <a:p>
          <a:endParaRPr lang="fr-CH"/>
        </a:p>
      </dgm:t>
    </dgm:pt>
    <dgm:pt modelId="{3945537B-271A-48BA-B310-0DD07AB1290F}">
      <dgm:prSet phldrT="[Texte]"/>
      <dgm:spPr/>
      <dgm:t>
        <a:bodyPr/>
        <a:lstStyle/>
        <a:p>
          <a:r>
            <a:rPr lang="fr-CH" dirty="0" smtClean="0"/>
            <a:t>Homes</a:t>
          </a:r>
          <a:endParaRPr lang="fr-CH" dirty="0"/>
        </a:p>
      </dgm:t>
    </dgm:pt>
    <dgm:pt modelId="{B82E9551-0673-4390-ABFD-5A6EA66A492B}" type="parTrans" cxnId="{A8BFE9B8-8A2D-4633-953D-4DC2135D4AE6}">
      <dgm:prSet/>
      <dgm:spPr/>
      <dgm:t>
        <a:bodyPr/>
        <a:lstStyle/>
        <a:p>
          <a:endParaRPr lang="fr-CH"/>
        </a:p>
      </dgm:t>
    </dgm:pt>
    <dgm:pt modelId="{79E47D0A-83F2-4BED-9E6B-A32BB011D643}" type="sibTrans" cxnId="{A8BFE9B8-8A2D-4633-953D-4DC2135D4AE6}">
      <dgm:prSet/>
      <dgm:spPr/>
      <dgm:t>
        <a:bodyPr/>
        <a:lstStyle/>
        <a:p>
          <a:endParaRPr lang="fr-CH"/>
        </a:p>
      </dgm:t>
    </dgm:pt>
    <dgm:pt modelId="{CFC2F715-AC53-4B24-8001-71638EE48D0E}">
      <dgm:prSet phldrT="[Texte]" custT="1"/>
      <dgm:spPr>
        <a:solidFill>
          <a:srgbClr val="FFFF00">
            <a:alpha val="90000"/>
          </a:srgbClr>
        </a:solidFill>
      </dgm:spPr>
      <dgm:t>
        <a:bodyPr/>
        <a:lstStyle/>
        <a:p>
          <a:r>
            <a:rPr lang="fr-CH" sz="900" dirty="0" smtClean="0"/>
            <a:t>Contrôle ordinaire ou restreint </a:t>
          </a:r>
          <a:r>
            <a:rPr lang="fr-CH" sz="600" dirty="0" smtClean="0"/>
            <a:t>(1)</a:t>
          </a:r>
          <a:endParaRPr lang="fr-CH" sz="600" dirty="0"/>
        </a:p>
      </dgm:t>
    </dgm:pt>
    <dgm:pt modelId="{63F5E0AE-AB60-4ADF-A2F1-8ABAD71DB906}" type="parTrans" cxnId="{F96DB882-60F3-4093-B25B-65A83F6C01A1}">
      <dgm:prSet/>
      <dgm:spPr/>
      <dgm:t>
        <a:bodyPr/>
        <a:lstStyle/>
        <a:p>
          <a:endParaRPr lang="fr-CH"/>
        </a:p>
      </dgm:t>
    </dgm:pt>
    <dgm:pt modelId="{42DD1911-DD86-41C8-B85C-F0F0E452683C}" type="sibTrans" cxnId="{F96DB882-60F3-4093-B25B-65A83F6C01A1}">
      <dgm:prSet/>
      <dgm:spPr/>
      <dgm:t>
        <a:bodyPr/>
        <a:lstStyle/>
        <a:p>
          <a:endParaRPr lang="fr-CH"/>
        </a:p>
      </dgm:t>
    </dgm:pt>
    <dgm:pt modelId="{42390AFC-824F-47CC-B9B6-7D85E8B31FA7}">
      <dgm:prSet phldrT="[Texte]" custT="1"/>
      <dgm:spPr>
        <a:solidFill>
          <a:srgbClr val="FFC000">
            <a:alpha val="90000"/>
          </a:srgbClr>
        </a:solidFill>
      </dgm:spPr>
      <dgm:t>
        <a:bodyPr/>
        <a:lstStyle/>
        <a:p>
          <a:r>
            <a:rPr lang="fr-CH" sz="900" dirty="0" smtClean="0"/>
            <a:t>NAS 920 </a:t>
          </a:r>
          <a:r>
            <a:rPr lang="fr-CH" sz="600" dirty="0" smtClean="0"/>
            <a:t>(2)  </a:t>
          </a:r>
          <a:r>
            <a:rPr lang="fr-CH" sz="900" dirty="0" smtClean="0"/>
            <a:t>(directive homes)</a:t>
          </a:r>
          <a:endParaRPr lang="fr-CH" sz="900" dirty="0"/>
        </a:p>
      </dgm:t>
    </dgm:pt>
    <dgm:pt modelId="{FB29BD55-F97C-4C67-B1DB-8238AC730D70}" type="parTrans" cxnId="{B4BB191B-C374-449D-B125-AC1F843FC59C}">
      <dgm:prSet/>
      <dgm:spPr/>
      <dgm:t>
        <a:bodyPr/>
        <a:lstStyle/>
        <a:p>
          <a:endParaRPr lang="fr-CH"/>
        </a:p>
      </dgm:t>
    </dgm:pt>
    <dgm:pt modelId="{D70D52B4-CB54-489E-A976-C8DB24B9011E}" type="sibTrans" cxnId="{B4BB191B-C374-449D-B125-AC1F843FC59C}">
      <dgm:prSet/>
      <dgm:spPr/>
      <dgm:t>
        <a:bodyPr/>
        <a:lstStyle/>
        <a:p>
          <a:endParaRPr lang="fr-CH"/>
        </a:p>
      </dgm:t>
    </dgm:pt>
    <dgm:pt modelId="{90AB6B2D-885E-413F-9697-B087456C9F3E}">
      <dgm:prSet phldrT="[Texte]"/>
      <dgm:spPr/>
      <dgm:t>
        <a:bodyPr/>
        <a:lstStyle/>
        <a:p>
          <a:r>
            <a:rPr lang="fr-CH" dirty="0" smtClean="0"/>
            <a:t>Institutions</a:t>
          </a:r>
          <a:endParaRPr lang="fr-CH" dirty="0"/>
        </a:p>
      </dgm:t>
    </dgm:pt>
    <dgm:pt modelId="{6A6996EB-172C-4321-863A-5A2A1986A627}" type="parTrans" cxnId="{71DA0769-58A2-4865-A1CC-4738B517BC3E}">
      <dgm:prSet/>
      <dgm:spPr/>
      <dgm:t>
        <a:bodyPr/>
        <a:lstStyle/>
        <a:p>
          <a:endParaRPr lang="fr-CH"/>
        </a:p>
      </dgm:t>
    </dgm:pt>
    <dgm:pt modelId="{A10A7213-D7FC-4952-8FF4-B90CA1047733}" type="sibTrans" cxnId="{71DA0769-58A2-4865-A1CC-4738B517BC3E}">
      <dgm:prSet/>
      <dgm:spPr/>
      <dgm:t>
        <a:bodyPr/>
        <a:lstStyle/>
        <a:p>
          <a:endParaRPr lang="fr-CH"/>
        </a:p>
      </dgm:t>
    </dgm:pt>
    <dgm:pt modelId="{F3B83839-A52B-4E5C-A84F-B3D236FC87E5}">
      <dgm:prSet phldrT="[Texte]" custT="1"/>
      <dgm:spPr>
        <a:solidFill>
          <a:srgbClr val="FFFF00">
            <a:alpha val="90000"/>
          </a:srgbClr>
        </a:solidFill>
      </dgm:spPr>
      <dgm:t>
        <a:bodyPr/>
        <a:lstStyle/>
        <a:p>
          <a:r>
            <a:rPr lang="fr-CH" sz="900" dirty="0" smtClean="0"/>
            <a:t>Contrôle ordinaire ou restreint </a:t>
          </a:r>
          <a:r>
            <a:rPr lang="fr-CH" sz="600" dirty="0" smtClean="0"/>
            <a:t>(1)</a:t>
          </a:r>
          <a:endParaRPr lang="fr-CH" sz="600" dirty="0"/>
        </a:p>
      </dgm:t>
    </dgm:pt>
    <dgm:pt modelId="{6E03F09A-D02B-495C-9025-E3E964DBE4AB}" type="parTrans" cxnId="{D6F2F6D7-EFFF-4615-95A3-08C8C6DECB4F}">
      <dgm:prSet/>
      <dgm:spPr/>
      <dgm:t>
        <a:bodyPr/>
        <a:lstStyle/>
        <a:p>
          <a:endParaRPr lang="fr-CH"/>
        </a:p>
      </dgm:t>
    </dgm:pt>
    <dgm:pt modelId="{3F92B19F-F463-4CA6-BA95-5BD9BFCB8806}" type="sibTrans" cxnId="{D6F2F6D7-EFFF-4615-95A3-08C8C6DECB4F}">
      <dgm:prSet/>
      <dgm:spPr/>
      <dgm:t>
        <a:bodyPr/>
        <a:lstStyle/>
        <a:p>
          <a:endParaRPr lang="fr-CH"/>
        </a:p>
      </dgm:t>
    </dgm:pt>
    <dgm:pt modelId="{A27EF5B7-0D3D-444D-BBF5-942BFE53405F}">
      <dgm:prSet phldrT="[Texte]" custT="1"/>
      <dgm:spPr>
        <a:solidFill>
          <a:srgbClr val="FFC000">
            <a:alpha val="90000"/>
          </a:srgbClr>
        </a:solidFill>
      </dgm:spPr>
      <dgm:t>
        <a:bodyPr/>
        <a:lstStyle/>
        <a:p>
          <a:r>
            <a:rPr lang="fr-CH" sz="900" dirty="0" smtClean="0"/>
            <a:t>NAS 920 </a:t>
          </a:r>
          <a:r>
            <a:rPr lang="fr-CH" sz="600" dirty="0" smtClean="0"/>
            <a:t>(2)  </a:t>
          </a:r>
          <a:r>
            <a:rPr lang="fr-CH" sz="900" dirty="0" smtClean="0"/>
            <a:t>(directive SIAM)</a:t>
          </a:r>
          <a:endParaRPr lang="fr-CH" sz="900" dirty="0"/>
        </a:p>
      </dgm:t>
    </dgm:pt>
    <dgm:pt modelId="{899DDD8E-4BDB-42FC-9D5B-44EFF8ECFF8D}" type="parTrans" cxnId="{C747301B-CBFE-4F36-81AC-EF4C2C5CAEF0}">
      <dgm:prSet/>
      <dgm:spPr/>
      <dgm:t>
        <a:bodyPr/>
        <a:lstStyle/>
        <a:p>
          <a:endParaRPr lang="fr-CH"/>
        </a:p>
      </dgm:t>
    </dgm:pt>
    <dgm:pt modelId="{459F95FE-7E50-4846-AC84-1F5147CA2045}" type="sibTrans" cxnId="{C747301B-CBFE-4F36-81AC-EF4C2C5CAEF0}">
      <dgm:prSet/>
      <dgm:spPr/>
      <dgm:t>
        <a:bodyPr/>
        <a:lstStyle/>
        <a:p>
          <a:endParaRPr lang="fr-CH"/>
        </a:p>
      </dgm:t>
    </dgm:pt>
    <dgm:pt modelId="{32D49FF5-C8BD-4A16-BD22-C0E2ECA64BFA}">
      <dgm:prSet phldrT="[Texte]"/>
      <dgm:spPr/>
      <dgm:t>
        <a:bodyPr/>
        <a:lstStyle/>
        <a:p>
          <a:r>
            <a:rPr lang="fr-CH" dirty="0" smtClean="0"/>
            <a:t>Ecoles spécialisées</a:t>
          </a:r>
          <a:endParaRPr lang="fr-CH" dirty="0"/>
        </a:p>
      </dgm:t>
    </dgm:pt>
    <dgm:pt modelId="{FE72AB1A-4B34-4BC6-A9B4-F7962ADB8EE2}" type="parTrans" cxnId="{BB4A540B-E8CD-46FB-B2F6-08EC77C18A1B}">
      <dgm:prSet/>
      <dgm:spPr/>
      <dgm:t>
        <a:bodyPr/>
        <a:lstStyle/>
        <a:p>
          <a:endParaRPr lang="fr-CH"/>
        </a:p>
      </dgm:t>
    </dgm:pt>
    <dgm:pt modelId="{C9424205-9987-48B2-B5CB-17D842A4BEB1}" type="sibTrans" cxnId="{BB4A540B-E8CD-46FB-B2F6-08EC77C18A1B}">
      <dgm:prSet/>
      <dgm:spPr/>
      <dgm:t>
        <a:bodyPr/>
        <a:lstStyle/>
        <a:p>
          <a:endParaRPr lang="fr-CH"/>
        </a:p>
      </dgm:t>
    </dgm:pt>
    <dgm:pt modelId="{3C5DAC94-EB31-49FE-8092-F5E34DED3AFA}">
      <dgm:prSet phldrT="[Texte]" custT="1"/>
      <dgm:spPr>
        <a:solidFill>
          <a:srgbClr val="FFFF00">
            <a:alpha val="90000"/>
          </a:srgbClr>
        </a:solidFill>
      </dgm:spPr>
      <dgm:t>
        <a:bodyPr/>
        <a:lstStyle/>
        <a:p>
          <a:r>
            <a:rPr lang="fr-CH" sz="900" dirty="0" smtClean="0"/>
            <a:t>Contrôle ordinaire ou restreint </a:t>
          </a:r>
          <a:r>
            <a:rPr lang="fr-CH" sz="600" dirty="0" smtClean="0"/>
            <a:t>(1)</a:t>
          </a:r>
          <a:endParaRPr lang="fr-CH" sz="600" dirty="0"/>
        </a:p>
      </dgm:t>
    </dgm:pt>
    <dgm:pt modelId="{CBF77A0E-59FA-4D41-AB5A-FE2D7EB0EFC1}" type="parTrans" cxnId="{99ACB452-F58C-479A-A93A-B5729923C514}">
      <dgm:prSet/>
      <dgm:spPr/>
      <dgm:t>
        <a:bodyPr/>
        <a:lstStyle/>
        <a:p>
          <a:endParaRPr lang="fr-CH"/>
        </a:p>
      </dgm:t>
    </dgm:pt>
    <dgm:pt modelId="{E6353522-7DCB-43E4-8C51-D349E69F347F}" type="sibTrans" cxnId="{99ACB452-F58C-479A-A93A-B5729923C514}">
      <dgm:prSet/>
      <dgm:spPr/>
      <dgm:t>
        <a:bodyPr/>
        <a:lstStyle/>
        <a:p>
          <a:endParaRPr lang="fr-CH"/>
        </a:p>
      </dgm:t>
    </dgm:pt>
    <dgm:pt modelId="{8FEB20FA-AE27-40F6-A741-BDADE780613F}">
      <dgm:prSet phldrT="[Texte]" custT="1"/>
      <dgm:spPr>
        <a:solidFill>
          <a:srgbClr val="FFC000">
            <a:alpha val="90000"/>
          </a:srgbClr>
        </a:solidFill>
      </dgm:spPr>
      <dgm:t>
        <a:bodyPr/>
        <a:lstStyle/>
        <a:p>
          <a:r>
            <a:rPr lang="fr-CH" sz="900" dirty="0" smtClean="0"/>
            <a:t>NAS 920 </a:t>
          </a:r>
          <a:r>
            <a:rPr lang="fr-CH" sz="600" dirty="0" smtClean="0"/>
            <a:t>(2)  </a:t>
          </a:r>
          <a:r>
            <a:rPr lang="fr-CH" sz="900" dirty="0" smtClean="0"/>
            <a:t>(directive OES)</a:t>
          </a:r>
          <a:endParaRPr lang="fr-CH" sz="900" dirty="0"/>
        </a:p>
      </dgm:t>
    </dgm:pt>
    <dgm:pt modelId="{2B0DB742-FF18-4E9A-B35F-11CDAEBC7392}" type="parTrans" cxnId="{761BD0C7-846B-4E95-B598-46E135196AFD}">
      <dgm:prSet/>
      <dgm:spPr/>
      <dgm:t>
        <a:bodyPr/>
        <a:lstStyle/>
        <a:p>
          <a:endParaRPr lang="fr-CH"/>
        </a:p>
      </dgm:t>
    </dgm:pt>
    <dgm:pt modelId="{0A8F0B7D-6218-434D-AE31-CF96309A2439}" type="sibTrans" cxnId="{761BD0C7-846B-4E95-B598-46E135196AFD}">
      <dgm:prSet/>
      <dgm:spPr/>
      <dgm:t>
        <a:bodyPr/>
        <a:lstStyle/>
        <a:p>
          <a:endParaRPr lang="fr-CH"/>
        </a:p>
      </dgm:t>
    </dgm:pt>
    <dgm:pt modelId="{B359C463-5B11-40CE-B891-D5038278A130}">
      <dgm:prSet phldrT="[Texte]"/>
      <dgm:spPr/>
      <dgm:t>
        <a:bodyPr/>
        <a:lstStyle/>
        <a:p>
          <a:r>
            <a:rPr lang="fr-CH" dirty="0" smtClean="0"/>
            <a:t>Accueil extrafamilial</a:t>
          </a:r>
          <a:endParaRPr lang="fr-CH" dirty="0"/>
        </a:p>
      </dgm:t>
    </dgm:pt>
    <dgm:pt modelId="{244F680B-7267-44E8-96A9-69205E76C97D}" type="parTrans" cxnId="{32FCC23A-E997-4E33-9B9C-3032A91F054B}">
      <dgm:prSet/>
      <dgm:spPr/>
      <dgm:t>
        <a:bodyPr/>
        <a:lstStyle/>
        <a:p>
          <a:endParaRPr lang="fr-CH"/>
        </a:p>
      </dgm:t>
    </dgm:pt>
    <dgm:pt modelId="{FCEF0CC2-78E5-48AD-A25B-82C3D0C2330E}" type="sibTrans" cxnId="{32FCC23A-E997-4E33-9B9C-3032A91F054B}">
      <dgm:prSet/>
      <dgm:spPr/>
      <dgm:t>
        <a:bodyPr/>
        <a:lstStyle/>
        <a:p>
          <a:endParaRPr lang="fr-CH"/>
        </a:p>
      </dgm:t>
    </dgm:pt>
    <dgm:pt modelId="{5FDC6895-891D-46B4-A68C-891FBF579AC0}">
      <dgm:prSet phldrT="[Texte]" custT="1"/>
      <dgm:spPr>
        <a:solidFill>
          <a:srgbClr val="FFFF00">
            <a:alpha val="90000"/>
          </a:srgbClr>
        </a:solidFill>
      </dgm:spPr>
      <dgm:t>
        <a:bodyPr/>
        <a:lstStyle/>
        <a:p>
          <a:r>
            <a:rPr lang="fr-CH" sz="900" dirty="0" smtClean="0"/>
            <a:t>Contrôle ordinaire ou restreint </a:t>
          </a:r>
          <a:r>
            <a:rPr lang="fr-CH" sz="600" dirty="0" smtClean="0"/>
            <a:t>(1)</a:t>
          </a:r>
          <a:endParaRPr lang="fr-CH" sz="600" dirty="0"/>
        </a:p>
      </dgm:t>
    </dgm:pt>
    <dgm:pt modelId="{C61C5D06-90C9-4D98-8A15-140E30C64EEC}" type="parTrans" cxnId="{68D8A196-E23C-4172-AEB5-A769EAFB3BF8}">
      <dgm:prSet/>
      <dgm:spPr/>
      <dgm:t>
        <a:bodyPr/>
        <a:lstStyle/>
        <a:p>
          <a:endParaRPr lang="fr-CH"/>
        </a:p>
      </dgm:t>
    </dgm:pt>
    <dgm:pt modelId="{8450E861-D904-4C43-AA48-64AB48C05B29}" type="sibTrans" cxnId="{68D8A196-E23C-4172-AEB5-A769EAFB3BF8}">
      <dgm:prSet/>
      <dgm:spPr/>
      <dgm:t>
        <a:bodyPr/>
        <a:lstStyle/>
        <a:p>
          <a:endParaRPr lang="fr-CH"/>
        </a:p>
      </dgm:t>
    </dgm:pt>
    <dgm:pt modelId="{CDA18394-7C2B-46BD-8994-C3969C5B936F}">
      <dgm:prSet phldrT="[Texte]"/>
      <dgm:spPr/>
      <dgm:t>
        <a:bodyPr/>
        <a:lstStyle/>
        <a:p>
          <a:r>
            <a:rPr lang="fr-CH" dirty="0" smtClean="0"/>
            <a:t>Action sociale</a:t>
          </a:r>
          <a:endParaRPr lang="fr-CH" dirty="0"/>
        </a:p>
      </dgm:t>
    </dgm:pt>
    <dgm:pt modelId="{6D4477F0-A59B-4365-A042-408061C90D6D}" type="parTrans" cxnId="{863DDA9E-97F0-49F8-9A30-2F1686ABB6D2}">
      <dgm:prSet/>
      <dgm:spPr/>
      <dgm:t>
        <a:bodyPr/>
        <a:lstStyle/>
        <a:p>
          <a:endParaRPr lang="fr-CH"/>
        </a:p>
      </dgm:t>
    </dgm:pt>
    <dgm:pt modelId="{6158BB15-1E61-4C98-9820-FAD58C534234}" type="sibTrans" cxnId="{863DDA9E-97F0-49F8-9A30-2F1686ABB6D2}">
      <dgm:prSet/>
      <dgm:spPr/>
      <dgm:t>
        <a:bodyPr/>
        <a:lstStyle/>
        <a:p>
          <a:endParaRPr lang="fr-CH"/>
        </a:p>
      </dgm:t>
    </dgm:pt>
    <dgm:pt modelId="{6A6E5F0C-DE46-413D-821D-B325ADD263E6}">
      <dgm:prSet phldrT="[Texte]" custT="1"/>
      <dgm:spPr>
        <a:solidFill>
          <a:srgbClr val="FFFF00">
            <a:alpha val="90000"/>
          </a:srgbClr>
        </a:solidFill>
      </dgm:spPr>
      <dgm:t>
        <a:bodyPr/>
        <a:lstStyle/>
        <a:p>
          <a:r>
            <a:rPr lang="fr-CH" sz="900" dirty="0" smtClean="0"/>
            <a:t>Contrôle ordinaire ou restreint </a:t>
          </a:r>
          <a:r>
            <a:rPr lang="fr-CH" sz="600" dirty="0" smtClean="0"/>
            <a:t>(1)</a:t>
          </a:r>
          <a:endParaRPr lang="fr-CH" sz="600" dirty="0"/>
        </a:p>
      </dgm:t>
    </dgm:pt>
    <dgm:pt modelId="{10456799-60C6-4029-891E-239414477629}" type="parTrans" cxnId="{D91B34C3-ECC4-484C-909D-EEDFE4D9C97A}">
      <dgm:prSet/>
      <dgm:spPr/>
      <dgm:t>
        <a:bodyPr/>
        <a:lstStyle/>
        <a:p>
          <a:endParaRPr lang="fr-CH"/>
        </a:p>
      </dgm:t>
    </dgm:pt>
    <dgm:pt modelId="{474FEA97-185F-4AE5-9EE0-E04CC83029DC}" type="sibTrans" cxnId="{D91B34C3-ECC4-484C-909D-EEDFE4D9C97A}">
      <dgm:prSet/>
      <dgm:spPr/>
      <dgm:t>
        <a:bodyPr/>
        <a:lstStyle/>
        <a:p>
          <a:endParaRPr lang="fr-CH"/>
        </a:p>
      </dgm:t>
    </dgm:pt>
    <dgm:pt modelId="{7A4A6AA7-3163-4108-9CCA-1D97CECF4335}">
      <dgm:prSet phldrT="[Texte]" custT="1"/>
      <dgm:spPr>
        <a:solidFill>
          <a:srgbClr val="FFC000">
            <a:alpha val="90000"/>
          </a:srgbClr>
        </a:solidFill>
      </dgm:spPr>
      <dgm:t>
        <a:bodyPr/>
        <a:lstStyle/>
        <a:p>
          <a:r>
            <a:rPr lang="fr-CH" sz="900" dirty="0" smtClean="0"/>
            <a:t>NAS 920 </a:t>
          </a:r>
          <a:r>
            <a:rPr lang="fr-CH" sz="600" dirty="0" smtClean="0"/>
            <a:t>(2)  </a:t>
          </a:r>
          <a:r>
            <a:rPr lang="fr-CH" sz="900" dirty="0" smtClean="0"/>
            <a:t>(directive OAEF)</a:t>
          </a:r>
          <a:endParaRPr lang="fr-CH" sz="900" dirty="0"/>
        </a:p>
      </dgm:t>
    </dgm:pt>
    <dgm:pt modelId="{AFE44C2F-11C5-45D6-9250-53560721528B}" type="sibTrans" cxnId="{597AE0AA-39B9-4BFD-96C7-B4CE23402FA5}">
      <dgm:prSet/>
      <dgm:spPr/>
      <dgm:t>
        <a:bodyPr/>
        <a:lstStyle/>
        <a:p>
          <a:endParaRPr lang="fr-CH"/>
        </a:p>
      </dgm:t>
    </dgm:pt>
    <dgm:pt modelId="{ED05BA40-E8B6-471A-A95A-1222143831BD}" type="parTrans" cxnId="{597AE0AA-39B9-4BFD-96C7-B4CE23402FA5}">
      <dgm:prSet/>
      <dgm:spPr/>
      <dgm:t>
        <a:bodyPr/>
        <a:lstStyle/>
        <a:p>
          <a:endParaRPr lang="fr-CH"/>
        </a:p>
      </dgm:t>
    </dgm:pt>
    <dgm:pt modelId="{19132A24-A6A9-4704-A670-07AB9F9DFD41}">
      <dgm:prSet/>
      <dgm:spPr/>
      <dgm:t>
        <a:bodyPr/>
        <a:lstStyle/>
        <a:p>
          <a:r>
            <a:rPr lang="fr-CH" dirty="0" smtClean="0"/>
            <a:t>Directive générale SASO</a:t>
          </a:r>
          <a:endParaRPr lang="fr-CH" dirty="0"/>
        </a:p>
      </dgm:t>
    </dgm:pt>
    <dgm:pt modelId="{D003EAA1-B86E-4551-A9E0-8EBFB6BC9536}" type="parTrans" cxnId="{BE9B02A4-D0C7-4EC2-A8C1-DB8528EDEBC8}">
      <dgm:prSet/>
      <dgm:spPr/>
      <dgm:t>
        <a:bodyPr/>
        <a:lstStyle/>
        <a:p>
          <a:endParaRPr lang="fr-CH"/>
        </a:p>
      </dgm:t>
    </dgm:pt>
    <dgm:pt modelId="{CE6FAE21-2B5E-4D1F-98AB-D8FEA3A449EF}" type="sibTrans" cxnId="{BE9B02A4-D0C7-4EC2-A8C1-DB8528EDEBC8}">
      <dgm:prSet/>
      <dgm:spPr/>
      <dgm:t>
        <a:bodyPr/>
        <a:lstStyle/>
        <a:p>
          <a:endParaRPr lang="fr-CH"/>
        </a:p>
      </dgm:t>
    </dgm:pt>
    <dgm:pt modelId="{3ABAA2C5-15DC-492B-B42A-D9B29A08FDCB}">
      <dgm:prSet phldrT="[Texte]"/>
      <dgm:spPr>
        <a:solidFill>
          <a:schemeClr val="bg1"/>
        </a:solidFill>
        <a:ln>
          <a:solidFill>
            <a:schemeClr val="tx1"/>
          </a:solidFill>
          <a:prstDash val="sysDot"/>
        </a:ln>
      </dgm:spPr>
      <dgm:t>
        <a:bodyPr/>
        <a:lstStyle/>
        <a:p>
          <a:r>
            <a:rPr lang="fr-CH" dirty="0" smtClean="0">
              <a:solidFill>
                <a:schemeClr val="tx1"/>
              </a:solidFill>
            </a:rPr>
            <a:t>Communes</a:t>
          </a:r>
          <a:endParaRPr lang="fr-CH" dirty="0">
            <a:solidFill>
              <a:schemeClr val="tx1"/>
            </a:solidFill>
          </a:endParaRPr>
        </a:p>
      </dgm:t>
    </dgm:pt>
    <dgm:pt modelId="{76B9918D-4363-4493-BD65-22747D767E40}" type="sibTrans" cxnId="{D36AACC7-766C-4031-B834-74E84CB9430C}">
      <dgm:prSet/>
      <dgm:spPr/>
      <dgm:t>
        <a:bodyPr/>
        <a:lstStyle/>
        <a:p>
          <a:endParaRPr lang="fr-CH"/>
        </a:p>
      </dgm:t>
    </dgm:pt>
    <dgm:pt modelId="{40BE45EF-5E5D-4CCC-B3F7-7B0A7968D883}" type="parTrans" cxnId="{D36AACC7-766C-4031-B834-74E84CB9430C}">
      <dgm:prSet/>
      <dgm:spPr/>
      <dgm:t>
        <a:bodyPr/>
        <a:lstStyle/>
        <a:p>
          <a:endParaRPr lang="fr-CH"/>
        </a:p>
      </dgm:t>
    </dgm:pt>
    <dgm:pt modelId="{6DAF183D-1081-4F4D-9452-DDC0708A53D2}" type="pres">
      <dgm:prSet presAssocID="{A36826F8-409D-4CFA-9981-AB8EBE9D047A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fr-CH"/>
        </a:p>
      </dgm:t>
    </dgm:pt>
    <dgm:pt modelId="{55C00C2B-A6F5-4AAB-B482-579B492DA421}" type="pres">
      <dgm:prSet presAssocID="{6C838BF5-8055-4125-93DD-808669CFEEEB}" presName="root" presStyleCnt="0"/>
      <dgm:spPr/>
    </dgm:pt>
    <dgm:pt modelId="{D1318B3D-4712-442F-870D-C5D687ECB07C}" type="pres">
      <dgm:prSet presAssocID="{6C838BF5-8055-4125-93DD-808669CFEEEB}" presName="rootComposite" presStyleCnt="0"/>
      <dgm:spPr/>
    </dgm:pt>
    <dgm:pt modelId="{27CD5C2F-78EE-4FE3-AAB0-461F87245692}" type="pres">
      <dgm:prSet presAssocID="{6C838BF5-8055-4125-93DD-808669CFEEEB}" presName="rootText" presStyleLbl="node1" presStyleIdx="0" presStyleCnt="7"/>
      <dgm:spPr/>
      <dgm:t>
        <a:bodyPr/>
        <a:lstStyle/>
        <a:p>
          <a:endParaRPr lang="fr-CH"/>
        </a:p>
      </dgm:t>
    </dgm:pt>
    <dgm:pt modelId="{F00FCF63-E918-4D6E-97FD-A1058CF98692}" type="pres">
      <dgm:prSet presAssocID="{6C838BF5-8055-4125-93DD-808669CFEEEB}" presName="rootConnector" presStyleLbl="node1" presStyleIdx="0" presStyleCnt="7"/>
      <dgm:spPr/>
      <dgm:t>
        <a:bodyPr/>
        <a:lstStyle/>
        <a:p>
          <a:endParaRPr lang="fr-CH"/>
        </a:p>
      </dgm:t>
    </dgm:pt>
    <dgm:pt modelId="{6CCB8A35-4AE2-4BD9-909A-C4FB35A5527C}" type="pres">
      <dgm:prSet presAssocID="{6C838BF5-8055-4125-93DD-808669CFEEEB}" presName="childShape" presStyleCnt="0"/>
      <dgm:spPr/>
    </dgm:pt>
    <dgm:pt modelId="{6C387F8D-D3B6-47F7-8D3C-2E2614B79B0A}" type="pres">
      <dgm:prSet presAssocID="{0F1DE421-02E1-4996-BFF9-6D24A10EA94A}" presName="Name13" presStyleLbl="parChTrans1D2" presStyleIdx="0" presStyleCnt="12"/>
      <dgm:spPr/>
      <dgm:t>
        <a:bodyPr/>
        <a:lstStyle/>
        <a:p>
          <a:endParaRPr lang="fr-CH"/>
        </a:p>
      </dgm:t>
    </dgm:pt>
    <dgm:pt modelId="{DCC99766-BD11-42C8-A3D4-61936B9740E2}" type="pres">
      <dgm:prSet presAssocID="{596FA9E0-23AE-4A1F-BB4C-DA3692BB181A}" presName="childText" presStyleLbl="bgAcc1" presStyleIdx="0" presStyleCnt="12">
        <dgm:presLayoutVars>
          <dgm:bulletEnabled val="1"/>
        </dgm:presLayoutVars>
      </dgm:prSet>
      <dgm:spPr/>
      <dgm:t>
        <a:bodyPr/>
        <a:lstStyle/>
        <a:p>
          <a:endParaRPr lang="fr-CH"/>
        </a:p>
      </dgm:t>
    </dgm:pt>
    <dgm:pt modelId="{738D926F-810E-4770-B0E8-B0F99F38E099}" type="pres">
      <dgm:prSet presAssocID="{8C6F2A69-55B3-4C2F-9A61-C692C4FDB328}" presName="Name13" presStyleLbl="parChTrans1D2" presStyleIdx="1" presStyleCnt="12"/>
      <dgm:spPr/>
      <dgm:t>
        <a:bodyPr/>
        <a:lstStyle/>
        <a:p>
          <a:endParaRPr lang="fr-CH"/>
        </a:p>
      </dgm:t>
    </dgm:pt>
    <dgm:pt modelId="{449F8CA4-1F59-4871-AE7E-411A9BF63DFD}" type="pres">
      <dgm:prSet presAssocID="{8B097C17-6067-421E-9070-0B1B6748C5BE}" presName="childText" presStyleLbl="bgAcc1" presStyleIdx="1" presStyleCnt="12">
        <dgm:presLayoutVars>
          <dgm:bulletEnabled val="1"/>
        </dgm:presLayoutVars>
      </dgm:prSet>
      <dgm:spPr/>
      <dgm:t>
        <a:bodyPr/>
        <a:lstStyle/>
        <a:p>
          <a:endParaRPr lang="fr-CH"/>
        </a:p>
      </dgm:t>
    </dgm:pt>
    <dgm:pt modelId="{047708D9-B261-42BC-9B39-C3332D383E87}" type="pres">
      <dgm:prSet presAssocID="{3945537B-271A-48BA-B310-0DD07AB1290F}" presName="root" presStyleCnt="0"/>
      <dgm:spPr/>
    </dgm:pt>
    <dgm:pt modelId="{4FF2F860-7CB8-467C-B510-7E16B40A75CF}" type="pres">
      <dgm:prSet presAssocID="{3945537B-271A-48BA-B310-0DD07AB1290F}" presName="rootComposite" presStyleCnt="0"/>
      <dgm:spPr/>
    </dgm:pt>
    <dgm:pt modelId="{685E8752-54C6-460A-877F-B44E40347F83}" type="pres">
      <dgm:prSet presAssocID="{3945537B-271A-48BA-B310-0DD07AB1290F}" presName="rootText" presStyleLbl="node1" presStyleIdx="1" presStyleCnt="7" custLinFactNeighborX="-6983"/>
      <dgm:spPr/>
      <dgm:t>
        <a:bodyPr/>
        <a:lstStyle/>
        <a:p>
          <a:endParaRPr lang="fr-CH"/>
        </a:p>
      </dgm:t>
    </dgm:pt>
    <dgm:pt modelId="{7DB6F0BB-0899-499C-A60A-E0832DFBD50F}" type="pres">
      <dgm:prSet presAssocID="{3945537B-271A-48BA-B310-0DD07AB1290F}" presName="rootConnector" presStyleLbl="node1" presStyleIdx="1" presStyleCnt="7"/>
      <dgm:spPr/>
      <dgm:t>
        <a:bodyPr/>
        <a:lstStyle/>
        <a:p>
          <a:endParaRPr lang="fr-CH"/>
        </a:p>
      </dgm:t>
    </dgm:pt>
    <dgm:pt modelId="{CC51B39F-8F5D-4EA4-950D-B9CCCE15464E}" type="pres">
      <dgm:prSet presAssocID="{3945537B-271A-48BA-B310-0DD07AB1290F}" presName="childShape" presStyleCnt="0"/>
      <dgm:spPr/>
    </dgm:pt>
    <dgm:pt modelId="{6D294BC9-EA5E-46EC-9493-6FB1F7EB5482}" type="pres">
      <dgm:prSet presAssocID="{63F5E0AE-AB60-4ADF-A2F1-8ABAD71DB906}" presName="Name13" presStyleLbl="parChTrans1D2" presStyleIdx="2" presStyleCnt="12"/>
      <dgm:spPr/>
      <dgm:t>
        <a:bodyPr/>
        <a:lstStyle/>
        <a:p>
          <a:endParaRPr lang="fr-CH"/>
        </a:p>
      </dgm:t>
    </dgm:pt>
    <dgm:pt modelId="{9E84E1D6-8E6F-418F-8B26-0A076B175914}" type="pres">
      <dgm:prSet presAssocID="{CFC2F715-AC53-4B24-8001-71638EE48D0E}" presName="childText" presStyleLbl="bgAcc1" presStyleIdx="2" presStyleCnt="12" custLinFactNeighborX="-8728">
        <dgm:presLayoutVars>
          <dgm:bulletEnabled val="1"/>
        </dgm:presLayoutVars>
      </dgm:prSet>
      <dgm:spPr/>
      <dgm:t>
        <a:bodyPr/>
        <a:lstStyle/>
        <a:p>
          <a:endParaRPr lang="fr-CH"/>
        </a:p>
      </dgm:t>
    </dgm:pt>
    <dgm:pt modelId="{9C6D2851-F75A-4347-8C59-FAA396706438}" type="pres">
      <dgm:prSet presAssocID="{FB29BD55-F97C-4C67-B1DB-8238AC730D70}" presName="Name13" presStyleLbl="parChTrans1D2" presStyleIdx="3" presStyleCnt="12"/>
      <dgm:spPr/>
      <dgm:t>
        <a:bodyPr/>
        <a:lstStyle/>
        <a:p>
          <a:endParaRPr lang="fr-CH"/>
        </a:p>
      </dgm:t>
    </dgm:pt>
    <dgm:pt modelId="{D7879E6F-0849-4BF7-840E-463D4AD167C6}" type="pres">
      <dgm:prSet presAssocID="{42390AFC-824F-47CC-B9B6-7D85E8B31FA7}" presName="childText" presStyleLbl="bgAcc1" presStyleIdx="3" presStyleCnt="12" custLinFactNeighborX="-8728">
        <dgm:presLayoutVars>
          <dgm:bulletEnabled val="1"/>
        </dgm:presLayoutVars>
      </dgm:prSet>
      <dgm:spPr/>
      <dgm:t>
        <a:bodyPr/>
        <a:lstStyle/>
        <a:p>
          <a:endParaRPr lang="fr-CH"/>
        </a:p>
      </dgm:t>
    </dgm:pt>
    <dgm:pt modelId="{A3D28C67-4B95-43A1-AE12-A5FCC32384F6}" type="pres">
      <dgm:prSet presAssocID="{90AB6B2D-885E-413F-9697-B087456C9F3E}" presName="root" presStyleCnt="0"/>
      <dgm:spPr/>
    </dgm:pt>
    <dgm:pt modelId="{36F640E6-FDB7-442F-87FA-206B2CBE6D5D}" type="pres">
      <dgm:prSet presAssocID="{90AB6B2D-885E-413F-9697-B087456C9F3E}" presName="rootComposite" presStyleCnt="0"/>
      <dgm:spPr/>
    </dgm:pt>
    <dgm:pt modelId="{4017243B-7EEF-415C-8B1F-B74F709108E2}" type="pres">
      <dgm:prSet presAssocID="{90AB6B2D-885E-413F-9697-B087456C9F3E}" presName="rootText" presStyleLbl="node1" presStyleIdx="2" presStyleCnt="7"/>
      <dgm:spPr/>
      <dgm:t>
        <a:bodyPr/>
        <a:lstStyle/>
        <a:p>
          <a:endParaRPr lang="fr-CH"/>
        </a:p>
      </dgm:t>
    </dgm:pt>
    <dgm:pt modelId="{D71093C6-8240-4582-9285-5E90A0FFC8B1}" type="pres">
      <dgm:prSet presAssocID="{90AB6B2D-885E-413F-9697-B087456C9F3E}" presName="rootConnector" presStyleLbl="node1" presStyleIdx="2" presStyleCnt="7"/>
      <dgm:spPr/>
      <dgm:t>
        <a:bodyPr/>
        <a:lstStyle/>
        <a:p>
          <a:endParaRPr lang="fr-CH"/>
        </a:p>
      </dgm:t>
    </dgm:pt>
    <dgm:pt modelId="{473F90ED-008C-4F5D-BD3F-CE5F0E96AF05}" type="pres">
      <dgm:prSet presAssocID="{90AB6B2D-885E-413F-9697-B087456C9F3E}" presName="childShape" presStyleCnt="0"/>
      <dgm:spPr/>
    </dgm:pt>
    <dgm:pt modelId="{7891BC1D-75A5-46C0-9C6E-000E08B01611}" type="pres">
      <dgm:prSet presAssocID="{6E03F09A-D02B-495C-9025-E3E964DBE4AB}" presName="Name13" presStyleLbl="parChTrans1D2" presStyleIdx="4" presStyleCnt="12"/>
      <dgm:spPr/>
      <dgm:t>
        <a:bodyPr/>
        <a:lstStyle/>
        <a:p>
          <a:endParaRPr lang="fr-CH"/>
        </a:p>
      </dgm:t>
    </dgm:pt>
    <dgm:pt modelId="{3F5BF21C-1034-4085-A506-4B9431926EDE}" type="pres">
      <dgm:prSet presAssocID="{F3B83839-A52B-4E5C-A84F-B3D236FC87E5}" presName="childText" presStyleLbl="bgAcc1" presStyleIdx="4" presStyleCnt="12">
        <dgm:presLayoutVars>
          <dgm:bulletEnabled val="1"/>
        </dgm:presLayoutVars>
      </dgm:prSet>
      <dgm:spPr/>
      <dgm:t>
        <a:bodyPr/>
        <a:lstStyle/>
        <a:p>
          <a:endParaRPr lang="fr-CH"/>
        </a:p>
      </dgm:t>
    </dgm:pt>
    <dgm:pt modelId="{FAEF0F6E-3A1C-4D82-A416-E91BDF219223}" type="pres">
      <dgm:prSet presAssocID="{899DDD8E-4BDB-42FC-9D5B-44EFF8ECFF8D}" presName="Name13" presStyleLbl="parChTrans1D2" presStyleIdx="5" presStyleCnt="12"/>
      <dgm:spPr/>
      <dgm:t>
        <a:bodyPr/>
        <a:lstStyle/>
        <a:p>
          <a:endParaRPr lang="fr-CH"/>
        </a:p>
      </dgm:t>
    </dgm:pt>
    <dgm:pt modelId="{7376CE43-0939-434B-9033-FF107A175D98}" type="pres">
      <dgm:prSet presAssocID="{A27EF5B7-0D3D-444D-BBF5-942BFE53405F}" presName="childText" presStyleLbl="bgAcc1" presStyleIdx="5" presStyleCnt="12">
        <dgm:presLayoutVars>
          <dgm:bulletEnabled val="1"/>
        </dgm:presLayoutVars>
      </dgm:prSet>
      <dgm:spPr/>
      <dgm:t>
        <a:bodyPr/>
        <a:lstStyle/>
        <a:p>
          <a:endParaRPr lang="fr-CH"/>
        </a:p>
      </dgm:t>
    </dgm:pt>
    <dgm:pt modelId="{C44A17C5-4E29-4A0A-B366-40008763663F}" type="pres">
      <dgm:prSet presAssocID="{32D49FF5-C8BD-4A16-BD22-C0E2ECA64BFA}" presName="root" presStyleCnt="0"/>
      <dgm:spPr/>
    </dgm:pt>
    <dgm:pt modelId="{0CD997BF-C0B2-4067-B064-539D9387F531}" type="pres">
      <dgm:prSet presAssocID="{32D49FF5-C8BD-4A16-BD22-C0E2ECA64BFA}" presName="rootComposite" presStyleCnt="0"/>
      <dgm:spPr/>
    </dgm:pt>
    <dgm:pt modelId="{E80F16E9-2D5D-4707-9454-3B92FDE7CDD8}" type="pres">
      <dgm:prSet presAssocID="{32D49FF5-C8BD-4A16-BD22-C0E2ECA64BFA}" presName="rootText" presStyleLbl="node1" presStyleIdx="3" presStyleCnt="7"/>
      <dgm:spPr/>
      <dgm:t>
        <a:bodyPr/>
        <a:lstStyle/>
        <a:p>
          <a:endParaRPr lang="fr-CH"/>
        </a:p>
      </dgm:t>
    </dgm:pt>
    <dgm:pt modelId="{46BFB3E6-C5E1-42C8-B72E-8A44FBE2C2EF}" type="pres">
      <dgm:prSet presAssocID="{32D49FF5-C8BD-4A16-BD22-C0E2ECA64BFA}" presName="rootConnector" presStyleLbl="node1" presStyleIdx="3" presStyleCnt="7"/>
      <dgm:spPr/>
      <dgm:t>
        <a:bodyPr/>
        <a:lstStyle/>
        <a:p>
          <a:endParaRPr lang="fr-CH"/>
        </a:p>
      </dgm:t>
    </dgm:pt>
    <dgm:pt modelId="{97D64E96-7EE9-47CF-A46C-DECA26913C11}" type="pres">
      <dgm:prSet presAssocID="{32D49FF5-C8BD-4A16-BD22-C0E2ECA64BFA}" presName="childShape" presStyleCnt="0"/>
      <dgm:spPr/>
    </dgm:pt>
    <dgm:pt modelId="{8170811D-7B14-492F-9B0B-802C3EE1CD62}" type="pres">
      <dgm:prSet presAssocID="{CBF77A0E-59FA-4D41-AB5A-FE2D7EB0EFC1}" presName="Name13" presStyleLbl="parChTrans1D2" presStyleIdx="6" presStyleCnt="12"/>
      <dgm:spPr/>
      <dgm:t>
        <a:bodyPr/>
        <a:lstStyle/>
        <a:p>
          <a:endParaRPr lang="fr-CH"/>
        </a:p>
      </dgm:t>
    </dgm:pt>
    <dgm:pt modelId="{BB425918-BAB7-48B3-9BE2-E9CF538E7570}" type="pres">
      <dgm:prSet presAssocID="{3C5DAC94-EB31-49FE-8092-F5E34DED3AFA}" presName="childText" presStyleLbl="bgAcc1" presStyleIdx="6" presStyleCnt="12">
        <dgm:presLayoutVars>
          <dgm:bulletEnabled val="1"/>
        </dgm:presLayoutVars>
      </dgm:prSet>
      <dgm:spPr/>
      <dgm:t>
        <a:bodyPr/>
        <a:lstStyle/>
        <a:p>
          <a:endParaRPr lang="fr-CH"/>
        </a:p>
      </dgm:t>
    </dgm:pt>
    <dgm:pt modelId="{0B5C395A-20C5-487C-9E85-A08FA4939D83}" type="pres">
      <dgm:prSet presAssocID="{2B0DB742-FF18-4E9A-B35F-11CDAEBC7392}" presName="Name13" presStyleLbl="parChTrans1D2" presStyleIdx="7" presStyleCnt="12"/>
      <dgm:spPr/>
      <dgm:t>
        <a:bodyPr/>
        <a:lstStyle/>
        <a:p>
          <a:endParaRPr lang="fr-CH"/>
        </a:p>
      </dgm:t>
    </dgm:pt>
    <dgm:pt modelId="{C115A6B1-6457-44FA-80C5-C97C859B482B}" type="pres">
      <dgm:prSet presAssocID="{8FEB20FA-AE27-40F6-A741-BDADE780613F}" presName="childText" presStyleLbl="bgAcc1" presStyleIdx="7" presStyleCnt="12">
        <dgm:presLayoutVars>
          <dgm:bulletEnabled val="1"/>
        </dgm:presLayoutVars>
      </dgm:prSet>
      <dgm:spPr/>
      <dgm:t>
        <a:bodyPr/>
        <a:lstStyle/>
        <a:p>
          <a:endParaRPr lang="fr-CH"/>
        </a:p>
      </dgm:t>
    </dgm:pt>
    <dgm:pt modelId="{E2943B2E-5C0F-41FF-B331-D32671941ED1}" type="pres">
      <dgm:prSet presAssocID="{B359C463-5B11-40CE-B891-D5038278A130}" presName="root" presStyleCnt="0"/>
      <dgm:spPr/>
    </dgm:pt>
    <dgm:pt modelId="{9BA9A8A6-676E-40C8-A7F9-EA69B3351F8C}" type="pres">
      <dgm:prSet presAssocID="{B359C463-5B11-40CE-B891-D5038278A130}" presName="rootComposite" presStyleCnt="0"/>
      <dgm:spPr/>
    </dgm:pt>
    <dgm:pt modelId="{D6FAAB35-E820-4C83-8AC1-78B67FCD3EFD}" type="pres">
      <dgm:prSet presAssocID="{B359C463-5B11-40CE-B891-D5038278A130}" presName="rootText" presStyleLbl="node1" presStyleIdx="4" presStyleCnt="7"/>
      <dgm:spPr/>
      <dgm:t>
        <a:bodyPr/>
        <a:lstStyle/>
        <a:p>
          <a:endParaRPr lang="fr-CH"/>
        </a:p>
      </dgm:t>
    </dgm:pt>
    <dgm:pt modelId="{19CBB51C-FEF4-4348-8C6D-729DDFB7268F}" type="pres">
      <dgm:prSet presAssocID="{B359C463-5B11-40CE-B891-D5038278A130}" presName="rootConnector" presStyleLbl="node1" presStyleIdx="4" presStyleCnt="7"/>
      <dgm:spPr/>
      <dgm:t>
        <a:bodyPr/>
        <a:lstStyle/>
        <a:p>
          <a:endParaRPr lang="fr-CH"/>
        </a:p>
      </dgm:t>
    </dgm:pt>
    <dgm:pt modelId="{BB5D59B8-5A58-449D-BF5F-9A452DA6A2EC}" type="pres">
      <dgm:prSet presAssocID="{B359C463-5B11-40CE-B891-D5038278A130}" presName="childShape" presStyleCnt="0"/>
      <dgm:spPr/>
    </dgm:pt>
    <dgm:pt modelId="{AD95DA28-3D62-4AFE-AA09-AFD6EAC7D56B}" type="pres">
      <dgm:prSet presAssocID="{C61C5D06-90C9-4D98-8A15-140E30C64EEC}" presName="Name13" presStyleLbl="parChTrans1D2" presStyleIdx="8" presStyleCnt="12"/>
      <dgm:spPr/>
      <dgm:t>
        <a:bodyPr/>
        <a:lstStyle/>
        <a:p>
          <a:endParaRPr lang="fr-CH"/>
        </a:p>
      </dgm:t>
    </dgm:pt>
    <dgm:pt modelId="{690A7CEC-70E4-47A4-8891-B9A92883D4B9}" type="pres">
      <dgm:prSet presAssocID="{5FDC6895-891D-46B4-A68C-891FBF579AC0}" presName="childText" presStyleLbl="bgAcc1" presStyleIdx="8" presStyleCnt="12">
        <dgm:presLayoutVars>
          <dgm:bulletEnabled val="1"/>
        </dgm:presLayoutVars>
      </dgm:prSet>
      <dgm:spPr/>
      <dgm:t>
        <a:bodyPr/>
        <a:lstStyle/>
        <a:p>
          <a:endParaRPr lang="fr-CH"/>
        </a:p>
      </dgm:t>
    </dgm:pt>
    <dgm:pt modelId="{92223153-DC0E-40AC-A92F-5200F69C75C6}" type="pres">
      <dgm:prSet presAssocID="{ED05BA40-E8B6-471A-A95A-1222143831BD}" presName="Name13" presStyleLbl="parChTrans1D2" presStyleIdx="9" presStyleCnt="12"/>
      <dgm:spPr/>
      <dgm:t>
        <a:bodyPr/>
        <a:lstStyle/>
        <a:p>
          <a:endParaRPr lang="fr-CH"/>
        </a:p>
      </dgm:t>
    </dgm:pt>
    <dgm:pt modelId="{18C90687-4952-4D6C-B648-F61E702C285A}" type="pres">
      <dgm:prSet presAssocID="{7A4A6AA7-3163-4108-9CCA-1D97CECF4335}" presName="childText" presStyleLbl="bgAcc1" presStyleIdx="9" presStyleCnt="12">
        <dgm:presLayoutVars>
          <dgm:bulletEnabled val="1"/>
        </dgm:presLayoutVars>
      </dgm:prSet>
      <dgm:spPr/>
      <dgm:t>
        <a:bodyPr/>
        <a:lstStyle/>
        <a:p>
          <a:endParaRPr lang="fr-CH"/>
        </a:p>
      </dgm:t>
    </dgm:pt>
    <dgm:pt modelId="{226B22F7-1640-4FAB-95AC-41617A67884D}" type="pres">
      <dgm:prSet presAssocID="{CDA18394-7C2B-46BD-8994-C3969C5B936F}" presName="root" presStyleCnt="0"/>
      <dgm:spPr/>
    </dgm:pt>
    <dgm:pt modelId="{C40635C8-6117-4E41-BBB6-AD976E4581E0}" type="pres">
      <dgm:prSet presAssocID="{CDA18394-7C2B-46BD-8994-C3969C5B936F}" presName="rootComposite" presStyleCnt="0"/>
      <dgm:spPr/>
    </dgm:pt>
    <dgm:pt modelId="{AA79C22A-6DA8-4FBF-BD28-824E85626FC8}" type="pres">
      <dgm:prSet presAssocID="{CDA18394-7C2B-46BD-8994-C3969C5B936F}" presName="rootText" presStyleLbl="node1" presStyleIdx="5" presStyleCnt="7"/>
      <dgm:spPr/>
      <dgm:t>
        <a:bodyPr/>
        <a:lstStyle/>
        <a:p>
          <a:endParaRPr lang="fr-CH"/>
        </a:p>
      </dgm:t>
    </dgm:pt>
    <dgm:pt modelId="{381DDA1F-9081-4019-8231-EF2C733F590A}" type="pres">
      <dgm:prSet presAssocID="{CDA18394-7C2B-46BD-8994-C3969C5B936F}" presName="rootConnector" presStyleLbl="node1" presStyleIdx="5" presStyleCnt="7"/>
      <dgm:spPr/>
      <dgm:t>
        <a:bodyPr/>
        <a:lstStyle/>
        <a:p>
          <a:endParaRPr lang="fr-CH"/>
        </a:p>
      </dgm:t>
    </dgm:pt>
    <dgm:pt modelId="{E255DF3B-8815-419D-B9BF-903719870D18}" type="pres">
      <dgm:prSet presAssocID="{CDA18394-7C2B-46BD-8994-C3969C5B936F}" presName="childShape" presStyleCnt="0"/>
      <dgm:spPr/>
    </dgm:pt>
    <dgm:pt modelId="{B79F9E79-9A6B-4EB6-A20B-7067247BE085}" type="pres">
      <dgm:prSet presAssocID="{10456799-60C6-4029-891E-239414477629}" presName="Name13" presStyleLbl="parChTrans1D2" presStyleIdx="10" presStyleCnt="12"/>
      <dgm:spPr/>
      <dgm:t>
        <a:bodyPr/>
        <a:lstStyle/>
        <a:p>
          <a:endParaRPr lang="fr-CH"/>
        </a:p>
      </dgm:t>
    </dgm:pt>
    <dgm:pt modelId="{A2BF9649-7437-4C15-AD11-8427179D8316}" type="pres">
      <dgm:prSet presAssocID="{6A6E5F0C-DE46-413D-821D-B325ADD263E6}" presName="childText" presStyleLbl="bgAcc1" presStyleIdx="10" presStyleCnt="12">
        <dgm:presLayoutVars>
          <dgm:bulletEnabled val="1"/>
        </dgm:presLayoutVars>
      </dgm:prSet>
      <dgm:spPr/>
      <dgm:t>
        <a:bodyPr/>
        <a:lstStyle/>
        <a:p>
          <a:endParaRPr lang="fr-CH"/>
        </a:p>
      </dgm:t>
    </dgm:pt>
    <dgm:pt modelId="{A88DB822-D632-4440-82F1-04C37BBE4119}" type="pres">
      <dgm:prSet presAssocID="{D003EAA1-B86E-4551-A9E0-8EBFB6BC9536}" presName="Name13" presStyleLbl="parChTrans1D2" presStyleIdx="11" presStyleCnt="12"/>
      <dgm:spPr/>
      <dgm:t>
        <a:bodyPr/>
        <a:lstStyle/>
        <a:p>
          <a:endParaRPr lang="fr-CH"/>
        </a:p>
      </dgm:t>
    </dgm:pt>
    <dgm:pt modelId="{9A18BB2E-EF06-4D19-999B-86AC3A28CD62}" type="pres">
      <dgm:prSet presAssocID="{19132A24-A6A9-4704-A670-07AB9F9DFD41}" presName="childText" presStyleLbl="bgAcc1" presStyleIdx="11" presStyleCnt="12">
        <dgm:presLayoutVars>
          <dgm:bulletEnabled val="1"/>
        </dgm:presLayoutVars>
      </dgm:prSet>
      <dgm:spPr/>
      <dgm:t>
        <a:bodyPr/>
        <a:lstStyle/>
        <a:p>
          <a:endParaRPr lang="fr-CH"/>
        </a:p>
      </dgm:t>
    </dgm:pt>
    <dgm:pt modelId="{592DF235-5B47-4D5D-87CB-C8836C7A00EB}" type="pres">
      <dgm:prSet presAssocID="{3ABAA2C5-15DC-492B-B42A-D9B29A08FDCB}" presName="root" presStyleCnt="0"/>
      <dgm:spPr/>
    </dgm:pt>
    <dgm:pt modelId="{02D8A6EA-E9C5-436A-AB27-A9EA7D4BC1F8}" type="pres">
      <dgm:prSet presAssocID="{3ABAA2C5-15DC-492B-B42A-D9B29A08FDCB}" presName="rootComposite" presStyleCnt="0"/>
      <dgm:spPr/>
    </dgm:pt>
    <dgm:pt modelId="{9585F76D-ABBC-4E5B-AC91-ED13DA4BB858}" type="pres">
      <dgm:prSet presAssocID="{3ABAA2C5-15DC-492B-B42A-D9B29A08FDCB}" presName="rootText" presStyleLbl="node1" presStyleIdx="6" presStyleCnt="7"/>
      <dgm:spPr/>
      <dgm:t>
        <a:bodyPr/>
        <a:lstStyle/>
        <a:p>
          <a:endParaRPr lang="fr-CH"/>
        </a:p>
      </dgm:t>
    </dgm:pt>
    <dgm:pt modelId="{B3945E5D-8CC2-4A57-809A-1CD6BD7AEFB0}" type="pres">
      <dgm:prSet presAssocID="{3ABAA2C5-15DC-492B-B42A-D9B29A08FDCB}" presName="rootConnector" presStyleLbl="node1" presStyleIdx="6" presStyleCnt="7"/>
      <dgm:spPr/>
      <dgm:t>
        <a:bodyPr/>
        <a:lstStyle/>
        <a:p>
          <a:endParaRPr lang="fr-CH"/>
        </a:p>
      </dgm:t>
    </dgm:pt>
    <dgm:pt modelId="{EC202E30-DCC5-407B-9842-7BAF391CD348}" type="pres">
      <dgm:prSet presAssocID="{3ABAA2C5-15DC-492B-B42A-D9B29A08FDCB}" presName="childShape" presStyleCnt="0"/>
      <dgm:spPr/>
    </dgm:pt>
  </dgm:ptLst>
  <dgm:cxnLst>
    <dgm:cxn modelId="{13197206-D16E-45A3-8E55-1F9990AA5473}" type="presOf" srcId="{CDA18394-7C2B-46BD-8994-C3969C5B936F}" destId="{381DDA1F-9081-4019-8231-EF2C733F590A}" srcOrd="1" destOrd="0" presId="urn:microsoft.com/office/officeart/2005/8/layout/hierarchy3"/>
    <dgm:cxn modelId="{DD99F30B-8D2E-4D44-95C9-8897F49AF5EC}" type="presOf" srcId="{3945537B-271A-48BA-B310-0DD07AB1290F}" destId="{7DB6F0BB-0899-499C-A60A-E0832DFBD50F}" srcOrd="1" destOrd="0" presId="urn:microsoft.com/office/officeart/2005/8/layout/hierarchy3"/>
    <dgm:cxn modelId="{3EE47743-A886-4146-B4FC-887208F474EC}" type="presOf" srcId="{B359C463-5B11-40CE-B891-D5038278A130}" destId="{19CBB51C-FEF4-4348-8C6D-729DDFB7268F}" srcOrd="1" destOrd="0" presId="urn:microsoft.com/office/officeart/2005/8/layout/hierarchy3"/>
    <dgm:cxn modelId="{5EBC8CDC-C99B-480B-830F-4CD230A62C17}" type="presOf" srcId="{D003EAA1-B86E-4551-A9E0-8EBFB6BC9536}" destId="{A88DB822-D632-4440-82F1-04C37BBE4119}" srcOrd="0" destOrd="0" presId="urn:microsoft.com/office/officeart/2005/8/layout/hierarchy3"/>
    <dgm:cxn modelId="{4B084532-CC4A-4FC8-BB73-A3A4498484E9}" srcId="{6C838BF5-8055-4125-93DD-808669CFEEEB}" destId="{8B097C17-6067-421E-9070-0B1B6748C5BE}" srcOrd="1" destOrd="0" parTransId="{8C6F2A69-55B3-4C2F-9A61-C692C4FDB328}" sibTransId="{A2AE6717-8607-468F-982B-3E6729068E5F}"/>
    <dgm:cxn modelId="{15194F6D-9130-403A-860D-5839C48A6DD1}" type="presOf" srcId="{FB29BD55-F97C-4C67-B1DB-8238AC730D70}" destId="{9C6D2851-F75A-4347-8C59-FAA396706438}" srcOrd="0" destOrd="0" presId="urn:microsoft.com/office/officeart/2005/8/layout/hierarchy3"/>
    <dgm:cxn modelId="{597AE0AA-39B9-4BFD-96C7-B4CE23402FA5}" srcId="{B359C463-5B11-40CE-B891-D5038278A130}" destId="{7A4A6AA7-3163-4108-9CCA-1D97CECF4335}" srcOrd="1" destOrd="0" parTransId="{ED05BA40-E8B6-471A-A95A-1222143831BD}" sibTransId="{AFE44C2F-11C5-45D6-9250-53560721528B}"/>
    <dgm:cxn modelId="{6568E443-8C96-41A6-9397-E95BA39D13BD}" type="presOf" srcId="{6C838BF5-8055-4125-93DD-808669CFEEEB}" destId="{F00FCF63-E918-4D6E-97FD-A1058CF98692}" srcOrd="1" destOrd="0" presId="urn:microsoft.com/office/officeart/2005/8/layout/hierarchy3"/>
    <dgm:cxn modelId="{F96DB882-60F3-4093-B25B-65A83F6C01A1}" srcId="{3945537B-271A-48BA-B310-0DD07AB1290F}" destId="{CFC2F715-AC53-4B24-8001-71638EE48D0E}" srcOrd="0" destOrd="0" parTransId="{63F5E0AE-AB60-4ADF-A2F1-8ABAD71DB906}" sibTransId="{42DD1911-DD86-41C8-B85C-F0F0E452683C}"/>
    <dgm:cxn modelId="{C3D18FBD-6392-4881-9B61-B9BBE6012D9C}" type="presOf" srcId="{A27EF5B7-0D3D-444D-BBF5-942BFE53405F}" destId="{7376CE43-0939-434B-9033-FF107A175D98}" srcOrd="0" destOrd="0" presId="urn:microsoft.com/office/officeart/2005/8/layout/hierarchy3"/>
    <dgm:cxn modelId="{E9B1827B-BD8D-49B2-8433-17651B980744}" type="presOf" srcId="{6A6E5F0C-DE46-413D-821D-B325ADD263E6}" destId="{A2BF9649-7437-4C15-AD11-8427179D8316}" srcOrd="0" destOrd="0" presId="urn:microsoft.com/office/officeart/2005/8/layout/hierarchy3"/>
    <dgm:cxn modelId="{F3D727D4-1F8B-47AA-AA9E-698C98608D3A}" type="presOf" srcId="{899DDD8E-4BDB-42FC-9D5B-44EFF8ECFF8D}" destId="{FAEF0F6E-3A1C-4D82-A416-E91BDF219223}" srcOrd="0" destOrd="0" presId="urn:microsoft.com/office/officeart/2005/8/layout/hierarchy3"/>
    <dgm:cxn modelId="{D0E20434-C6F6-4D54-B612-3E31E935CD7D}" type="presOf" srcId="{CDA18394-7C2B-46BD-8994-C3969C5B936F}" destId="{AA79C22A-6DA8-4FBF-BD28-824E85626FC8}" srcOrd="0" destOrd="0" presId="urn:microsoft.com/office/officeart/2005/8/layout/hierarchy3"/>
    <dgm:cxn modelId="{904D86F5-4B3E-41B7-9CB2-C5B8DF40AAC6}" type="presOf" srcId="{8B097C17-6067-421E-9070-0B1B6748C5BE}" destId="{449F8CA4-1F59-4871-AE7E-411A9BF63DFD}" srcOrd="0" destOrd="0" presId="urn:microsoft.com/office/officeart/2005/8/layout/hierarchy3"/>
    <dgm:cxn modelId="{670F288D-C066-41C6-8B06-04C3498F16E0}" type="presOf" srcId="{10456799-60C6-4029-891E-239414477629}" destId="{B79F9E79-9A6B-4EB6-A20B-7067247BE085}" srcOrd="0" destOrd="0" presId="urn:microsoft.com/office/officeart/2005/8/layout/hierarchy3"/>
    <dgm:cxn modelId="{85E150A2-7083-43E3-8ED5-4885168ED5E9}" type="presOf" srcId="{42390AFC-824F-47CC-B9B6-7D85E8B31FA7}" destId="{D7879E6F-0849-4BF7-840E-463D4AD167C6}" srcOrd="0" destOrd="0" presId="urn:microsoft.com/office/officeart/2005/8/layout/hierarchy3"/>
    <dgm:cxn modelId="{C747301B-CBFE-4F36-81AC-EF4C2C5CAEF0}" srcId="{90AB6B2D-885E-413F-9697-B087456C9F3E}" destId="{A27EF5B7-0D3D-444D-BBF5-942BFE53405F}" srcOrd="1" destOrd="0" parTransId="{899DDD8E-4BDB-42FC-9D5B-44EFF8ECFF8D}" sibTransId="{459F95FE-7E50-4846-AC84-1F5147CA2045}"/>
    <dgm:cxn modelId="{143DC509-E0F2-4915-B817-C9FCA19BA9D6}" type="presOf" srcId="{6C838BF5-8055-4125-93DD-808669CFEEEB}" destId="{27CD5C2F-78EE-4FE3-AAB0-461F87245692}" srcOrd="0" destOrd="0" presId="urn:microsoft.com/office/officeart/2005/8/layout/hierarchy3"/>
    <dgm:cxn modelId="{A8BFE9B8-8A2D-4633-953D-4DC2135D4AE6}" srcId="{A36826F8-409D-4CFA-9981-AB8EBE9D047A}" destId="{3945537B-271A-48BA-B310-0DD07AB1290F}" srcOrd="1" destOrd="0" parTransId="{B82E9551-0673-4390-ABFD-5A6EA66A492B}" sibTransId="{79E47D0A-83F2-4BED-9E6B-A32BB011D643}"/>
    <dgm:cxn modelId="{5DC7AF6B-5879-4D1E-81C1-2B0FE98C37E2}" type="presOf" srcId="{6E03F09A-D02B-495C-9025-E3E964DBE4AB}" destId="{7891BC1D-75A5-46C0-9C6E-000E08B01611}" srcOrd="0" destOrd="0" presId="urn:microsoft.com/office/officeart/2005/8/layout/hierarchy3"/>
    <dgm:cxn modelId="{BD12E99D-F8F5-4863-9A11-48BCC1CB31D5}" type="presOf" srcId="{7A4A6AA7-3163-4108-9CCA-1D97CECF4335}" destId="{18C90687-4952-4D6C-B648-F61E702C285A}" srcOrd="0" destOrd="0" presId="urn:microsoft.com/office/officeart/2005/8/layout/hierarchy3"/>
    <dgm:cxn modelId="{68D8A196-E23C-4172-AEB5-A769EAFB3BF8}" srcId="{B359C463-5B11-40CE-B891-D5038278A130}" destId="{5FDC6895-891D-46B4-A68C-891FBF579AC0}" srcOrd="0" destOrd="0" parTransId="{C61C5D06-90C9-4D98-8A15-140E30C64EEC}" sibTransId="{8450E861-D904-4C43-AA48-64AB48C05B29}"/>
    <dgm:cxn modelId="{4D2C92B0-409D-4A5A-98A5-245B0785A852}" type="presOf" srcId="{5FDC6895-891D-46B4-A68C-891FBF579AC0}" destId="{690A7CEC-70E4-47A4-8891-B9A92883D4B9}" srcOrd="0" destOrd="0" presId="urn:microsoft.com/office/officeart/2005/8/layout/hierarchy3"/>
    <dgm:cxn modelId="{F6F994B9-7300-4B3A-8111-FAC5F03E4737}" type="presOf" srcId="{0F1DE421-02E1-4996-BFF9-6D24A10EA94A}" destId="{6C387F8D-D3B6-47F7-8D3C-2E2614B79B0A}" srcOrd="0" destOrd="0" presId="urn:microsoft.com/office/officeart/2005/8/layout/hierarchy3"/>
    <dgm:cxn modelId="{4B7354FA-573C-47ED-ADDC-610B0869585E}" type="presOf" srcId="{63F5E0AE-AB60-4ADF-A2F1-8ABAD71DB906}" destId="{6D294BC9-EA5E-46EC-9493-6FB1F7EB5482}" srcOrd="0" destOrd="0" presId="urn:microsoft.com/office/officeart/2005/8/layout/hierarchy3"/>
    <dgm:cxn modelId="{E74030BA-5053-43E1-AF47-5B28E432B3EC}" type="presOf" srcId="{3945537B-271A-48BA-B310-0DD07AB1290F}" destId="{685E8752-54C6-460A-877F-B44E40347F83}" srcOrd="0" destOrd="0" presId="urn:microsoft.com/office/officeart/2005/8/layout/hierarchy3"/>
    <dgm:cxn modelId="{BB4A540B-E8CD-46FB-B2F6-08EC77C18A1B}" srcId="{A36826F8-409D-4CFA-9981-AB8EBE9D047A}" destId="{32D49FF5-C8BD-4A16-BD22-C0E2ECA64BFA}" srcOrd="3" destOrd="0" parTransId="{FE72AB1A-4B34-4BC6-A9B4-F7962ADB8EE2}" sibTransId="{C9424205-9987-48B2-B5CB-17D842A4BEB1}"/>
    <dgm:cxn modelId="{D6F2F6D7-EFFF-4615-95A3-08C8C6DECB4F}" srcId="{90AB6B2D-885E-413F-9697-B087456C9F3E}" destId="{F3B83839-A52B-4E5C-A84F-B3D236FC87E5}" srcOrd="0" destOrd="0" parTransId="{6E03F09A-D02B-495C-9025-E3E964DBE4AB}" sibTransId="{3F92B19F-F463-4CA6-BA95-5BD9BFCB8806}"/>
    <dgm:cxn modelId="{FB8C9D2C-1D00-4771-B717-926E7F066381}" type="presOf" srcId="{3ABAA2C5-15DC-492B-B42A-D9B29A08FDCB}" destId="{B3945E5D-8CC2-4A57-809A-1CD6BD7AEFB0}" srcOrd="1" destOrd="0" presId="urn:microsoft.com/office/officeart/2005/8/layout/hierarchy3"/>
    <dgm:cxn modelId="{7F105549-F6F4-4235-97DA-2CFA7C8B6719}" type="presOf" srcId="{C61C5D06-90C9-4D98-8A15-140E30C64EEC}" destId="{AD95DA28-3D62-4AFE-AA09-AFD6EAC7D56B}" srcOrd="0" destOrd="0" presId="urn:microsoft.com/office/officeart/2005/8/layout/hierarchy3"/>
    <dgm:cxn modelId="{0D304D53-10BC-46B6-A433-DC14135B4418}" type="presOf" srcId="{90AB6B2D-885E-413F-9697-B087456C9F3E}" destId="{D71093C6-8240-4582-9285-5E90A0FFC8B1}" srcOrd="1" destOrd="0" presId="urn:microsoft.com/office/officeart/2005/8/layout/hierarchy3"/>
    <dgm:cxn modelId="{9305A3FC-E03B-419F-863B-673E7C6189F9}" type="presOf" srcId="{32D49FF5-C8BD-4A16-BD22-C0E2ECA64BFA}" destId="{E80F16E9-2D5D-4707-9454-3B92FDE7CDD8}" srcOrd="0" destOrd="0" presId="urn:microsoft.com/office/officeart/2005/8/layout/hierarchy3"/>
    <dgm:cxn modelId="{D8DEC664-D0C2-4011-88A6-64B186E84BD2}" type="presOf" srcId="{3C5DAC94-EB31-49FE-8092-F5E34DED3AFA}" destId="{BB425918-BAB7-48B3-9BE2-E9CF538E7570}" srcOrd="0" destOrd="0" presId="urn:microsoft.com/office/officeart/2005/8/layout/hierarchy3"/>
    <dgm:cxn modelId="{AEB352B0-32D9-4A41-A5A6-9964CF5E2E2D}" type="presOf" srcId="{596FA9E0-23AE-4A1F-BB4C-DA3692BB181A}" destId="{DCC99766-BD11-42C8-A3D4-61936B9740E2}" srcOrd="0" destOrd="0" presId="urn:microsoft.com/office/officeart/2005/8/layout/hierarchy3"/>
    <dgm:cxn modelId="{25BD907B-6270-44DA-9D85-AE24804499CE}" srcId="{A36826F8-409D-4CFA-9981-AB8EBE9D047A}" destId="{6C838BF5-8055-4125-93DD-808669CFEEEB}" srcOrd="0" destOrd="0" parTransId="{55713FC2-1D3E-4540-9D4F-D3216E9FB1F3}" sibTransId="{C51CC30C-E0FC-4ACE-B20A-46D2E1B13490}"/>
    <dgm:cxn modelId="{D91B34C3-ECC4-484C-909D-EEDFE4D9C97A}" srcId="{CDA18394-7C2B-46BD-8994-C3969C5B936F}" destId="{6A6E5F0C-DE46-413D-821D-B325ADD263E6}" srcOrd="0" destOrd="0" parTransId="{10456799-60C6-4029-891E-239414477629}" sibTransId="{474FEA97-185F-4AE5-9EE0-E04CC83029DC}"/>
    <dgm:cxn modelId="{863DDA9E-97F0-49F8-9A30-2F1686ABB6D2}" srcId="{A36826F8-409D-4CFA-9981-AB8EBE9D047A}" destId="{CDA18394-7C2B-46BD-8994-C3969C5B936F}" srcOrd="5" destOrd="0" parTransId="{6D4477F0-A59B-4365-A042-408061C90D6D}" sibTransId="{6158BB15-1E61-4C98-9820-FAD58C534234}"/>
    <dgm:cxn modelId="{B499BF32-ABCF-4E26-B6FD-5828BF91DC4A}" type="presOf" srcId="{CFC2F715-AC53-4B24-8001-71638EE48D0E}" destId="{9E84E1D6-8E6F-418F-8B26-0A076B175914}" srcOrd="0" destOrd="0" presId="urn:microsoft.com/office/officeart/2005/8/layout/hierarchy3"/>
    <dgm:cxn modelId="{2146B06F-22F8-4D55-AE37-40FD968B6216}" type="presOf" srcId="{19132A24-A6A9-4704-A670-07AB9F9DFD41}" destId="{9A18BB2E-EF06-4D19-999B-86AC3A28CD62}" srcOrd="0" destOrd="0" presId="urn:microsoft.com/office/officeart/2005/8/layout/hierarchy3"/>
    <dgm:cxn modelId="{99ACB452-F58C-479A-A93A-B5729923C514}" srcId="{32D49FF5-C8BD-4A16-BD22-C0E2ECA64BFA}" destId="{3C5DAC94-EB31-49FE-8092-F5E34DED3AFA}" srcOrd="0" destOrd="0" parTransId="{CBF77A0E-59FA-4D41-AB5A-FE2D7EB0EFC1}" sibTransId="{E6353522-7DCB-43E4-8C51-D349E69F347F}"/>
    <dgm:cxn modelId="{BE9B02A4-D0C7-4EC2-A8C1-DB8528EDEBC8}" srcId="{CDA18394-7C2B-46BD-8994-C3969C5B936F}" destId="{19132A24-A6A9-4704-A670-07AB9F9DFD41}" srcOrd="1" destOrd="0" parTransId="{D003EAA1-B86E-4551-A9E0-8EBFB6BC9536}" sibTransId="{CE6FAE21-2B5E-4D1F-98AB-D8FEA3A449EF}"/>
    <dgm:cxn modelId="{D36AACC7-766C-4031-B834-74E84CB9430C}" srcId="{A36826F8-409D-4CFA-9981-AB8EBE9D047A}" destId="{3ABAA2C5-15DC-492B-B42A-D9B29A08FDCB}" srcOrd="6" destOrd="0" parTransId="{40BE45EF-5E5D-4CCC-B3F7-7B0A7968D883}" sibTransId="{76B9918D-4363-4493-BD65-22747D767E40}"/>
    <dgm:cxn modelId="{5BE4C1E8-B176-400C-BFA4-224B463A5C85}" type="presOf" srcId="{2B0DB742-FF18-4E9A-B35F-11CDAEBC7392}" destId="{0B5C395A-20C5-487C-9E85-A08FA4939D83}" srcOrd="0" destOrd="0" presId="urn:microsoft.com/office/officeart/2005/8/layout/hierarchy3"/>
    <dgm:cxn modelId="{71DA0769-58A2-4865-A1CC-4738B517BC3E}" srcId="{A36826F8-409D-4CFA-9981-AB8EBE9D047A}" destId="{90AB6B2D-885E-413F-9697-B087456C9F3E}" srcOrd="2" destOrd="0" parTransId="{6A6996EB-172C-4321-863A-5A2A1986A627}" sibTransId="{A10A7213-D7FC-4952-8FF4-B90CA1047733}"/>
    <dgm:cxn modelId="{19E9D345-7511-455B-B800-B7E194253FCF}" type="presOf" srcId="{A36826F8-409D-4CFA-9981-AB8EBE9D047A}" destId="{6DAF183D-1081-4F4D-9452-DDC0708A53D2}" srcOrd="0" destOrd="0" presId="urn:microsoft.com/office/officeart/2005/8/layout/hierarchy3"/>
    <dgm:cxn modelId="{32FCC23A-E997-4E33-9B9C-3032A91F054B}" srcId="{A36826F8-409D-4CFA-9981-AB8EBE9D047A}" destId="{B359C463-5B11-40CE-B891-D5038278A130}" srcOrd="4" destOrd="0" parTransId="{244F680B-7267-44E8-96A9-69205E76C97D}" sibTransId="{FCEF0CC2-78E5-48AD-A25B-82C3D0C2330E}"/>
    <dgm:cxn modelId="{3CB3D310-2CC4-4423-9C46-2A08E30D5ABB}" type="presOf" srcId="{8C6F2A69-55B3-4C2F-9A61-C692C4FDB328}" destId="{738D926F-810E-4770-B0E8-B0F99F38E099}" srcOrd="0" destOrd="0" presId="urn:microsoft.com/office/officeart/2005/8/layout/hierarchy3"/>
    <dgm:cxn modelId="{761BD0C7-846B-4E95-B598-46E135196AFD}" srcId="{32D49FF5-C8BD-4A16-BD22-C0E2ECA64BFA}" destId="{8FEB20FA-AE27-40F6-A741-BDADE780613F}" srcOrd="1" destOrd="0" parTransId="{2B0DB742-FF18-4E9A-B35F-11CDAEBC7392}" sibTransId="{0A8F0B7D-6218-434D-AE31-CF96309A2439}"/>
    <dgm:cxn modelId="{CC46FB43-6925-462C-9F9F-F24495B25878}" srcId="{6C838BF5-8055-4125-93DD-808669CFEEEB}" destId="{596FA9E0-23AE-4A1F-BB4C-DA3692BB181A}" srcOrd="0" destOrd="0" parTransId="{0F1DE421-02E1-4996-BFF9-6D24A10EA94A}" sibTransId="{B788246C-4DA4-4ED6-897F-C881706D5FC7}"/>
    <dgm:cxn modelId="{B4BB191B-C374-449D-B125-AC1F843FC59C}" srcId="{3945537B-271A-48BA-B310-0DD07AB1290F}" destId="{42390AFC-824F-47CC-B9B6-7D85E8B31FA7}" srcOrd="1" destOrd="0" parTransId="{FB29BD55-F97C-4C67-B1DB-8238AC730D70}" sibTransId="{D70D52B4-CB54-489E-A976-C8DB24B9011E}"/>
    <dgm:cxn modelId="{F82EEA66-DB23-4DC0-AB33-36B922E4D5DF}" type="presOf" srcId="{CBF77A0E-59FA-4D41-AB5A-FE2D7EB0EFC1}" destId="{8170811D-7B14-492F-9B0B-802C3EE1CD62}" srcOrd="0" destOrd="0" presId="urn:microsoft.com/office/officeart/2005/8/layout/hierarchy3"/>
    <dgm:cxn modelId="{6131B00B-2307-464C-BBD6-FB22080DAAF1}" type="presOf" srcId="{32D49FF5-C8BD-4A16-BD22-C0E2ECA64BFA}" destId="{46BFB3E6-C5E1-42C8-B72E-8A44FBE2C2EF}" srcOrd="1" destOrd="0" presId="urn:microsoft.com/office/officeart/2005/8/layout/hierarchy3"/>
    <dgm:cxn modelId="{01D64F05-4BAC-451F-9F53-D52B5825F7E4}" type="presOf" srcId="{ED05BA40-E8B6-471A-A95A-1222143831BD}" destId="{92223153-DC0E-40AC-A92F-5200F69C75C6}" srcOrd="0" destOrd="0" presId="urn:microsoft.com/office/officeart/2005/8/layout/hierarchy3"/>
    <dgm:cxn modelId="{3E102E9F-ABE9-4730-A012-3EC2C3306D9F}" type="presOf" srcId="{F3B83839-A52B-4E5C-A84F-B3D236FC87E5}" destId="{3F5BF21C-1034-4085-A506-4B9431926EDE}" srcOrd="0" destOrd="0" presId="urn:microsoft.com/office/officeart/2005/8/layout/hierarchy3"/>
    <dgm:cxn modelId="{D64170B0-B75D-4958-B175-F13A9FC47C16}" type="presOf" srcId="{3ABAA2C5-15DC-492B-B42A-D9B29A08FDCB}" destId="{9585F76D-ABBC-4E5B-AC91-ED13DA4BB858}" srcOrd="0" destOrd="0" presId="urn:microsoft.com/office/officeart/2005/8/layout/hierarchy3"/>
    <dgm:cxn modelId="{1E7263D6-8921-443C-8822-31FA7851BF30}" type="presOf" srcId="{B359C463-5B11-40CE-B891-D5038278A130}" destId="{D6FAAB35-E820-4C83-8AC1-78B67FCD3EFD}" srcOrd="0" destOrd="0" presId="urn:microsoft.com/office/officeart/2005/8/layout/hierarchy3"/>
    <dgm:cxn modelId="{B98CE1F2-CF1E-4E9D-AEBA-BEE0F113B06E}" type="presOf" srcId="{90AB6B2D-885E-413F-9697-B087456C9F3E}" destId="{4017243B-7EEF-415C-8B1F-B74F709108E2}" srcOrd="0" destOrd="0" presId="urn:microsoft.com/office/officeart/2005/8/layout/hierarchy3"/>
    <dgm:cxn modelId="{7238132C-1F11-4650-95A0-05FEF653123C}" type="presOf" srcId="{8FEB20FA-AE27-40F6-A741-BDADE780613F}" destId="{C115A6B1-6457-44FA-80C5-C97C859B482B}" srcOrd="0" destOrd="0" presId="urn:microsoft.com/office/officeart/2005/8/layout/hierarchy3"/>
    <dgm:cxn modelId="{F427F916-38C9-4714-B00D-5AB9CF0C97A7}" type="presParOf" srcId="{6DAF183D-1081-4F4D-9452-DDC0708A53D2}" destId="{55C00C2B-A6F5-4AAB-B482-579B492DA421}" srcOrd="0" destOrd="0" presId="urn:microsoft.com/office/officeart/2005/8/layout/hierarchy3"/>
    <dgm:cxn modelId="{770E84F9-D5D8-4250-BB1B-D1D0FC682AE9}" type="presParOf" srcId="{55C00C2B-A6F5-4AAB-B482-579B492DA421}" destId="{D1318B3D-4712-442F-870D-C5D687ECB07C}" srcOrd="0" destOrd="0" presId="urn:microsoft.com/office/officeart/2005/8/layout/hierarchy3"/>
    <dgm:cxn modelId="{F687C7D2-2637-4477-88FB-1B59F7B68B0F}" type="presParOf" srcId="{D1318B3D-4712-442F-870D-C5D687ECB07C}" destId="{27CD5C2F-78EE-4FE3-AAB0-461F87245692}" srcOrd="0" destOrd="0" presId="urn:microsoft.com/office/officeart/2005/8/layout/hierarchy3"/>
    <dgm:cxn modelId="{6A6795AA-A8D5-4643-B766-2C9918D50C15}" type="presParOf" srcId="{D1318B3D-4712-442F-870D-C5D687ECB07C}" destId="{F00FCF63-E918-4D6E-97FD-A1058CF98692}" srcOrd="1" destOrd="0" presId="urn:microsoft.com/office/officeart/2005/8/layout/hierarchy3"/>
    <dgm:cxn modelId="{B56BBB92-EFAA-4187-A11C-C8E35F240C46}" type="presParOf" srcId="{55C00C2B-A6F5-4AAB-B482-579B492DA421}" destId="{6CCB8A35-4AE2-4BD9-909A-C4FB35A5527C}" srcOrd="1" destOrd="0" presId="urn:microsoft.com/office/officeart/2005/8/layout/hierarchy3"/>
    <dgm:cxn modelId="{2F1B92C2-E1C3-43C1-B7A0-0BDB5B9AD278}" type="presParOf" srcId="{6CCB8A35-4AE2-4BD9-909A-C4FB35A5527C}" destId="{6C387F8D-D3B6-47F7-8D3C-2E2614B79B0A}" srcOrd="0" destOrd="0" presId="urn:microsoft.com/office/officeart/2005/8/layout/hierarchy3"/>
    <dgm:cxn modelId="{48A5D132-1D73-4694-A3DB-0317D3F60265}" type="presParOf" srcId="{6CCB8A35-4AE2-4BD9-909A-C4FB35A5527C}" destId="{DCC99766-BD11-42C8-A3D4-61936B9740E2}" srcOrd="1" destOrd="0" presId="urn:microsoft.com/office/officeart/2005/8/layout/hierarchy3"/>
    <dgm:cxn modelId="{01EBD27B-A1A4-41AD-A00B-380F9787D650}" type="presParOf" srcId="{6CCB8A35-4AE2-4BD9-909A-C4FB35A5527C}" destId="{738D926F-810E-4770-B0E8-B0F99F38E099}" srcOrd="2" destOrd="0" presId="urn:microsoft.com/office/officeart/2005/8/layout/hierarchy3"/>
    <dgm:cxn modelId="{19E57A39-64B1-4ECD-B1EB-03E8CB3C7DA6}" type="presParOf" srcId="{6CCB8A35-4AE2-4BD9-909A-C4FB35A5527C}" destId="{449F8CA4-1F59-4871-AE7E-411A9BF63DFD}" srcOrd="3" destOrd="0" presId="urn:microsoft.com/office/officeart/2005/8/layout/hierarchy3"/>
    <dgm:cxn modelId="{7EAF9485-9C0B-4D2F-A93D-54A5409EC8B5}" type="presParOf" srcId="{6DAF183D-1081-4F4D-9452-DDC0708A53D2}" destId="{047708D9-B261-42BC-9B39-C3332D383E87}" srcOrd="1" destOrd="0" presId="urn:microsoft.com/office/officeart/2005/8/layout/hierarchy3"/>
    <dgm:cxn modelId="{740938EA-6936-46CB-9516-1F63161FCDA7}" type="presParOf" srcId="{047708D9-B261-42BC-9B39-C3332D383E87}" destId="{4FF2F860-7CB8-467C-B510-7E16B40A75CF}" srcOrd="0" destOrd="0" presId="urn:microsoft.com/office/officeart/2005/8/layout/hierarchy3"/>
    <dgm:cxn modelId="{289D4D1F-E6CE-4D9B-A9AB-2B34D5154669}" type="presParOf" srcId="{4FF2F860-7CB8-467C-B510-7E16B40A75CF}" destId="{685E8752-54C6-460A-877F-B44E40347F83}" srcOrd="0" destOrd="0" presId="urn:microsoft.com/office/officeart/2005/8/layout/hierarchy3"/>
    <dgm:cxn modelId="{DB3730BD-68B3-4A48-8072-3E653099276F}" type="presParOf" srcId="{4FF2F860-7CB8-467C-B510-7E16B40A75CF}" destId="{7DB6F0BB-0899-499C-A60A-E0832DFBD50F}" srcOrd="1" destOrd="0" presId="urn:microsoft.com/office/officeart/2005/8/layout/hierarchy3"/>
    <dgm:cxn modelId="{A8BD7DE3-24FE-499B-9906-7396799B3275}" type="presParOf" srcId="{047708D9-B261-42BC-9B39-C3332D383E87}" destId="{CC51B39F-8F5D-4EA4-950D-B9CCCE15464E}" srcOrd="1" destOrd="0" presId="urn:microsoft.com/office/officeart/2005/8/layout/hierarchy3"/>
    <dgm:cxn modelId="{86E09F99-3644-45D1-8285-BE015473D169}" type="presParOf" srcId="{CC51B39F-8F5D-4EA4-950D-B9CCCE15464E}" destId="{6D294BC9-EA5E-46EC-9493-6FB1F7EB5482}" srcOrd="0" destOrd="0" presId="urn:microsoft.com/office/officeart/2005/8/layout/hierarchy3"/>
    <dgm:cxn modelId="{2DB6671E-7E05-442F-9723-CDA8BF956C17}" type="presParOf" srcId="{CC51B39F-8F5D-4EA4-950D-B9CCCE15464E}" destId="{9E84E1D6-8E6F-418F-8B26-0A076B175914}" srcOrd="1" destOrd="0" presId="urn:microsoft.com/office/officeart/2005/8/layout/hierarchy3"/>
    <dgm:cxn modelId="{C375AA16-1351-4B1E-81CE-03D52EF9A070}" type="presParOf" srcId="{CC51B39F-8F5D-4EA4-950D-B9CCCE15464E}" destId="{9C6D2851-F75A-4347-8C59-FAA396706438}" srcOrd="2" destOrd="0" presId="urn:microsoft.com/office/officeart/2005/8/layout/hierarchy3"/>
    <dgm:cxn modelId="{D114F8EE-8502-427E-BB9A-4D01B8D43F2D}" type="presParOf" srcId="{CC51B39F-8F5D-4EA4-950D-B9CCCE15464E}" destId="{D7879E6F-0849-4BF7-840E-463D4AD167C6}" srcOrd="3" destOrd="0" presId="urn:microsoft.com/office/officeart/2005/8/layout/hierarchy3"/>
    <dgm:cxn modelId="{16F68F50-7BE7-4FBE-9673-DA4B7BA4C91B}" type="presParOf" srcId="{6DAF183D-1081-4F4D-9452-DDC0708A53D2}" destId="{A3D28C67-4B95-43A1-AE12-A5FCC32384F6}" srcOrd="2" destOrd="0" presId="urn:microsoft.com/office/officeart/2005/8/layout/hierarchy3"/>
    <dgm:cxn modelId="{A49F0AFF-72DD-4094-B37E-84F163315CB1}" type="presParOf" srcId="{A3D28C67-4B95-43A1-AE12-A5FCC32384F6}" destId="{36F640E6-FDB7-442F-87FA-206B2CBE6D5D}" srcOrd="0" destOrd="0" presId="urn:microsoft.com/office/officeart/2005/8/layout/hierarchy3"/>
    <dgm:cxn modelId="{DD507FCE-0D97-426C-9A22-4E9CD11DF67F}" type="presParOf" srcId="{36F640E6-FDB7-442F-87FA-206B2CBE6D5D}" destId="{4017243B-7EEF-415C-8B1F-B74F709108E2}" srcOrd="0" destOrd="0" presId="urn:microsoft.com/office/officeart/2005/8/layout/hierarchy3"/>
    <dgm:cxn modelId="{A4405FED-749C-4233-A8A0-C7862B2F869D}" type="presParOf" srcId="{36F640E6-FDB7-442F-87FA-206B2CBE6D5D}" destId="{D71093C6-8240-4582-9285-5E90A0FFC8B1}" srcOrd="1" destOrd="0" presId="urn:microsoft.com/office/officeart/2005/8/layout/hierarchy3"/>
    <dgm:cxn modelId="{526746D5-C881-4DCB-921B-3B855E270510}" type="presParOf" srcId="{A3D28C67-4B95-43A1-AE12-A5FCC32384F6}" destId="{473F90ED-008C-4F5D-BD3F-CE5F0E96AF05}" srcOrd="1" destOrd="0" presId="urn:microsoft.com/office/officeart/2005/8/layout/hierarchy3"/>
    <dgm:cxn modelId="{5A24BB9F-FC3F-4580-8DB1-FCA35C722B02}" type="presParOf" srcId="{473F90ED-008C-4F5D-BD3F-CE5F0E96AF05}" destId="{7891BC1D-75A5-46C0-9C6E-000E08B01611}" srcOrd="0" destOrd="0" presId="urn:microsoft.com/office/officeart/2005/8/layout/hierarchy3"/>
    <dgm:cxn modelId="{AC7A4024-3918-4507-927B-A654C10AFE1B}" type="presParOf" srcId="{473F90ED-008C-4F5D-BD3F-CE5F0E96AF05}" destId="{3F5BF21C-1034-4085-A506-4B9431926EDE}" srcOrd="1" destOrd="0" presId="urn:microsoft.com/office/officeart/2005/8/layout/hierarchy3"/>
    <dgm:cxn modelId="{FEFBBC54-E1B5-4E1F-B001-3434E93CF403}" type="presParOf" srcId="{473F90ED-008C-4F5D-BD3F-CE5F0E96AF05}" destId="{FAEF0F6E-3A1C-4D82-A416-E91BDF219223}" srcOrd="2" destOrd="0" presId="urn:microsoft.com/office/officeart/2005/8/layout/hierarchy3"/>
    <dgm:cxn modelId="{D36441FD-05DE-49C9-A3F7-E014DEF669C2}" type="presParOf" srcId="{473F90ED-008C-4F5D-BD3F-CE5F0E96AF05}" destId="{7376CE43-0939-434B-9033-FF107A175D98}" srcOrd="3" destOrd="0" presId="urn:microsoft.com/office/officeart/2005/8/layout/hierarchy3"/>
    <dgm:cxn modelId="{AC4D5F81-E491-4100-A8AA-02BE557C9298}" type="presParOf" srcId="{6DAF183D-1081-4F4D-9452-DDC0708A53D2}" destId="{C44A17C5-4E29-4A0A-B366-40008763663F}" srcOrd="3" destOrd="0" presId="urn:microsoft.com/office/officeart/2005/8/layout/hierarchy3"/>
    <dgm:cxn modelId="{8DF78F3C-57E3-4ED3-842F-DD602D8B0028}" type="presParOf" srcId="{C44A17C5-4E29-4A0A-B366-40008763663F}" destId="{0CD997BF-C0B2-4067-B064-539D9387F531}" srcOrd="0" destOrd="0" presId="urn:microsoft.com/office/officeart/2005/8/layout/hierarchy3"/>
    <dgm:cxn modelId="{E170F8C8-3EBF-42B4-9A88-77E0F5FE9658}" type="presParOf" srcId="{0CD997BF-C0B2-4067-B064-539D9387F531}" destId="{E80F16E9-2D5D-4707-9454-3B92FDE7CDD8}" srcOrd="0" destOrd="0" presId="urn:microsoft.com/office/officeart/2005/8/layout/hierarchy3"/>
    <dgm:cxn modelId="{6896B098-9B1C-4828-AB88-A3B4CEB4F324}" type="presParOf" srcId="{0CD997BF-C0B2-4067-B064-539D9387F531}" destId="{46BFB3E6-C5E1-42C8-B72E-8A44FBE2C2EF}" srcOrd="1" destOrd="0" presId="urn:microsoft.com/office/officeart/2005/8/layout/hierarchy3"/>
    <dgm:cxn modelId="{CC8FD9BF-5B35-4CAC-8AD5-B734DADE84C8}" type="presParOf" srcId="{C44A17C5-4E29-4A0A-B366-40008763663F}" destId="{97D64E96-7EE9-47CF-A46C-DECA26913C11}" srcOrd="1" destOrd="0" presId="urn:microsoft.com/office/officeart/2005/8/layout/hierarchy3"/>
    <dgm:cxn modelId="{EB367D33-AE43-4349-A0C6-E671C618388A}" type="presParOf" srcId="{97D64E96-7EE9-47CF-A46C-DECA26913C11}" destId="{8170811D-7B14-492F-9B0B-802C3EE1CD62}" srcOrd="0" destOrd="0" presId="urn:microsoft.com/office/officeart/2005/8/layout/hierarchy3"/>
    <dgm:cxn modelId="{06D6C9D3-6EFD-4377-9F1C-0BF0F43072DB}" type="presParOf" srcId="{97D64E96-7EE9-47CF-A46C-DECA26913C11}" destId="{BB425918-BAB7-48B3-9BE2-E9CF538E7570}" srcOrd="1" destOrd="0" presId="urn:microsoft.com/office/officeart/2005/8/layout/hierarchy3"/>
    <dgm:cxn modelId="{C0791A1A-0ADB-451A-A834-7F2EFEBA1E36}" type="presParOf" srcId="{97D64E96-7EE9-47CF-A46C-DECA26913C11}" destId="{0B5C395A-20C5-487C-9E85-A08FA4939D83}" srcOrd="2" destOrd="0" presId="urn:microsoft.com/office/officeart/2005/8/layout/hierarchy3"/>
    <dgm:cxn modelId="{AEBB22CF-82D6-46D8-AD21-D3F23DF03672}" type="presParOf" srcId="{97D64E96-7EE9-47CF-A46C-DECA26913C11}" destId="{C115A6B1-6457-44FA-80C5-C97C859B482B}" srcOrd="3" destOrd="0" presId="urn:microsoft.com/office/officeart/2005/8/layout/hierarchy3"/>
    <dgm:cxn modelId="{2EEEE5D4-4604-43A8-9906-BECFCA5BFD3D}" type="presParOf" srcId="{6DAF183D-1081-4F4D-9452-DDC0708A53D2}" destId="{E2943B2E-5C0F-41FF-B331-D32671941ED1}" srcOrd="4" destOrd="0" presId="urn:microsoft.com/office/officeart/2005/8/layout/hierarchy3"/>
    <dgm:cxn modelId="{768318B9-93A7-4DCD-B3BE-955E7C1A1D7D}" type="presParOf" srcId="{E2943B2E-5C0F-41FF-B331-D32671941ED1}" destId="{9BA9A8A6-676E-40C8-A7F9-EA69B3351F8C}" srcOrd="0" destOrd="0" presId="urn:microsoft.com/office/officeart/2005/8/layout/hierarchy3"/>
    <dgm:cxn modelId="{09F73020-BBC0-4D21-8339-BEE67E0320CF}" type="presParOf" srcId="{9BA9A8A6-676E-40C8-A7F9-EA69B3351F8C}" destId="{D6FAAB35-E820-4C83-8AC1-78B67FCD3EFD}" srcOrd="0" destOrd="0" presId="urn:microsoft.com/office/officeart/2005/8/layout/hierarchy3"/>
    <dgm:cxn modelId="{AC9E5A5E-E57E-429E-9245-63A9112C477B}" type="presParOf" srcId="{9BA9A8A6-676E-40C8-A7F9-EA69B3351F8C}" destId="{19CBB51C-FEF4-4348-8C6D-729DDFB7268F}" srcOrd="1" destOrd="0" presId="urn:microsoft.com/office/officeart/2005/8/layout/hierarchy3"/>
    <dgm:cxn modelId="{14988ABE-AC6A-43F8-97DA-0A592C6966BD}" type="presParOf" srcId="{E2943B2E-5C0F-41FF-B331-D32671941ED1}" destId="{BB5D59B8-5A58-449D-BF5F-9A452DA6A2EC}" srcOrd="1" destOrd="0" presId="urn:microsoft.com/office/officeart/2005/8/layout/hierarchy3"/>
    <dgm:cxn modelId="{7F911CED-1E29-4B63-940C-52BBEEE7D3E6}" type="presParOf" srcId="{BB5D59B8-5A58-449D-BF5F-9A452DA6A2EC}" destId="{AD95DA28-3D62-4AFE-AA09-AFD6EAC7D56B}" srcOrd="0" destOrd="0" presId="urn:microsoft.com/office/officeart/2005/8/layout/hierarchy3"/>
    <dgm:cxn modelId="{79987D65-11C6-4D68-9D43-4495B0FD63F0}" type="presParOf" srcId="{BB5D59B8-5A58-449D-BF5F-9A452DA6A2EC}" destId="{690A7CEC-70E4-47A4-8891-B9A92883D4B9}" srcOrd="1" destOrd="0" presId="urn:microsoft.com/office/officeart/2005/8/layout/hierarchy3"/>
    <dgm:cxn modelId="{E627E0C1-B264-4C67-8659-35F13F6F015A}" type="presParOf" srcId="{BB5D59B8-5A58-449D-BF5F-9A452DA6A2EC}" destId="{92223153-DC0E-40AC-A92F-5200F69C75C6}" srcOrd="2" destOrd="0" presId="urn:microsoft.com/office/officeart/2005/8/layout/hierarchy3"/>
    <dgm:cxn modelId="{895CB7DD-992B-41ED-9BEC-86664DDD3A40}" type="presParOf" srcId="{BB5D59B8-5A58-449D-BF5F-9A452DA6A2EC}" destId="{18C90687-4952-4D6C-B648-F61E702C285A}" srcOrd="3" destOrd="0" presId="urn:microsoft.com/office/officeart/2005/8/layout/hierarchy3"/>
    <dgm:cxn modelId="{A2FD9FE6-AA38-46B4-B5B5-3B1A07405708}" type="presParOf" srcId="{6DAF183D-1081-4F4D-9452-DDC0708A53D2}" destId="{226B22F7-1640-4FAB-95AC-41617A67884D}" srcOrd="5" destOrd="0" presId="urn:microsoft.com/office/officeart/2005/8/layout/hierarchy3"/>
    <dgm:cxn modelId="{CA59A1F1-B519-4DED-89F8-FD27D2DA6B2F}" type="presParOf" srcId="{226B22F7-1640-4FAB-95AC-41617A67884D}" destId="{C40635C8-6117-4E41-BBB6-AD976E4581E0}" srcOrd="0" destOrd="0" presId="urn:microsoft.com/office/officeart/2005/8/layout/hierarchy3"/>
    <dgm:cxn modelId="{DF221E28-5041-4FC6-8BCE-48F1A9A1D696}" type="presParOf" srcId="{C40635C8-6117-4E41-BBB6-AD976E4581E0}" destId="{AA79C22A-6DA8-4FBF-BD28-824E85626FC8}" srcOrd="0" destOrd="0" presId="urn:microsoft.com/office/officeart/2005/8/layout/hierarchy3"/>
    <dgm:cxn modelId="{DC51265C-B3AA-470B-A3E2-CA7EE0FDF21E}" type="presParOf" srcId="{C40635C8-6117-4E41-BBB6-AD976E4581E0}" destId="{381DDA1F-9081-4019-8231-EF2C733F590A}" srcOrd="1" destOrd="0" presId="urn:microsoft.com/office/officeart/2005/8/layout/hierarchy3"/>
    <dgm:cxn modelId="{B4BD3C14-F7FE-469A-8C6E-9C77F17CA5F9}" type="presParOf" srcId="{226B22F7-1640-4FAB-95AC-41617A67884D}" destId="{E255DF3B-8815-419D-B9BF-903719870D18}" srcOrd="1" destOrd="0" presId="urn:microsoft.com/office/officeart/2005/8/layout/hierarchy3"/>
    <dgm:cxn modelId="{1AE2D923-CA59-49DE-B762-B978C56B1954}" type="presParOf" srcId="{E255DF3B-8815-419D-B9BF-903719870D18}" destId="{B79F9E79-9A6B-4EB6-A20B-7067247BE085}" srcOrd="0" destOrd="0" presId="urn:microsoft.com/office/officeart/2005/8/layout/hierarchy3"/>
    <dgm:cxn modelId="{A45259F4-0F4A-4C77-B474-34F875CA0D82}" type="presParOf" srcId="{E255DF3B-8815-419D-B9BF-903719870D18}" destId="{A2BF9649-7437-4C15-AD11-8427179D8316}" srcOrd="1" destOrd="0" presId="urn:microsoft.com/office/officeart/2005/8/layout/hierarchy3"/>
    <dgm:cxn modelId="{ED762E86-425E-45AE-AF5A-377E18CA67DB}" type="presParOf" srcId="{E255DF3B-8815-419D-B9BF-903719870D18}" destId="{A88DB822-D632-4440-82F1-04C37BBE4119}" srcOrd="2" destOrd="0" presId="urn:microsoft.com/office/officeart/2005/8/layout/hierarchy3"/>
    <dgm:cxn modelId="{FBAE615A-98B0-49D8-9E53-61006D7BBEC2}" type="presParOf" srcId="{E255DF3B-8815-419D-B9BF-903719870D18}" destId="{9A18BB2E-EF06-4D19-999B-86AC3A28CD62}" srcOrd="3" destOrd="0" presId="urn:microsoft.com/office/officeart/2005/8/layout/hierarchy3"/>
    <dgm:cxn modelId="{67D7EA21-9FD8-4912-86E8-3DDFB536F644}" type="presParOf" srcId="{6DAF183D-1081-4F4D-9452-DDC0708A53D2}" destId="{592DF235-5B47-4D5D-87CB-C8836C7A00EB}" srcOrd="6" destOrd="0" presId="urn:microsoft.com/office/officeart/2005/8/layout/hierarchy3"/>
    <dgm:cxn modelId="{9807EE03-F331-4798-BAA4-02C767529E77}" type="presParOf" srcId="{592DF235-5B47-4D5D-87CB-C8836C7A00EB}" destId="{02D8A6EA-E9C5-436A-AB27-A9EA7D4BC1F8}" srcOrd="0" destOrd="0" presId="urn:microsoft.com/office/officeart/2005/8/layout/hierarchy3"/>
    <dgm:cxn modelId="{CC37AD27-5D29-48F3-8A4D-C7F7623B0D62}" type="presParOf" srcId="{02D8A6EA-E9C5-436A-AB27-A9EA7D4BC1F8}" destId="{9585F76D-ABBC-4E5B-AC91-ED13DA4BB858}" srcOrd="0" destOrd="0" presId="urn:microsoft.com/office/officeart/2005/8/layout/hierarchy3"/>
    <dgm:cxn modelId="{502C4CFE-BEB5-4C7E-A37F-27115907817B}" type="presParOf" srcId="{02D8A6EA-E9C5-436A-AB27-A9EA7D4BC1F8}" destId="{B3945E5D-8CC2-4A57-809A-1CD6BD7AEFB0}" srcOrd="1" destOrd="0" presId="urn:microsoft.com/office/officeart/2005/8/layout/hierarchy3"/>
    <dgm:cxn modelId="{B92E1A36-879B-4D66-AADD-5ADBCFC76C69}" type="presParOf" srcId="{592DF235-5B47-4D5D-87CB-C8836C7A00EB}" destId="{EC202E30-DCC5-407B-9842-7BAF391CD348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DB2BD1C-7255-4C46-B21E-84B495056057}">
      <dsp:nvSpPr>
        <dsp:cNvPr id="0" name=""/>
        <dsp:cNvSpPr/>
      </dsp:nvSpPr>
      <dsp:spPr>
        <a:xfrm>
          <a:off x="609592" y="0"/>
          <a:ext cx="2597238" cy="1044116"/>
        </a:xfrm>
        <a:prstGeom prst="roundRect">
          <a:avLst>
            <a:gd name="adj" fmla="val 10000"/>
          </a:avLst>
        </a:prstGeom>
        <a:solidFill>
          <a:schemeClr val="accent2">
            <a:shade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H" sz="1800" kern="1200" dirty="0" smtClean="0"/>
            <a:t>Besoins des services de tutelle</a:t>
          </a:r>
          <a:endParaRPr lang="fr-CH" sz="1800" kern="1200" dirty="0"/>
        </a:p>
      </dsp:txBody>
      <dsp:txXfrm>
        <a:off x="640173" y="30581"/>
        <a:ext cx="2536076" cy="982954"/>
      </dsp:txXfrm>
    </dsp:sp>
    <dsp:sp modelId="{D407AD91-C53D-471F-A87C-CC7FC59B8831}">
      <dsp:nvSpPr>
        <dsp:cNvPr id="0" name=""/>
        <dsp:cNvSpPr/>
      </dsp:nvSpPr>
      <dsp:spPr>
        <a:xfrm rot="5400000">
          <a:off x="1712440" y="1070218"/>
          <a:ext cx="391543" cy="469852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CH" sz="1400" kern="1200"/>
        </a:p>
      </dsp:txBody>
      <dsp:txXfrm rot="-5400000">
        <a:off x="1767256" y="1109373"/>
        <a:ext cx="281912" cy="274080"/>
      </dsp:txXfrm>
    </dsp:sp>
    <dsp:sp modelId="{2A720B6B-0EE0-482C-B336-07E84FA4D5FC}">
      <dsp:nvSpPr>
        <dsp:cNvPr id="0" name=""/>
        <dsp:cNvSpPr/>
      </dsp:nvSpPr>
      <dsp:spPr>
        <a:xfrm>
          <a:off x="609592" y="1566173"/>
          <a:ext cx="2597238" cy="1044116"/>
        </a:xfrm>
        <a:prstGeom prst="roundRect">
          <a:avLst>
            <a:gd name="adj" fmla="val 10000"/>
          </a:avLst>
        </a:prstGeom>
        <a:solidFill>
          <a:schemeClr val="accent2">
            <a:shade val="50000"/>
            <a:hueOff val="0"/>
            <a:satOff val="-10943"/>
            <a:lumOff val="3240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H" sz="1800" kern="1200" dirty="0" smtClean="0"/>
            <a:t>Nécessité d’uniformisation des travaux et des rapports</a:t>
          </a:r>
          <a:endParaRPr lang="fr-CH" sz="1800" kern="1200" dirty="0"/>
        </a:p>
      </dsp:txBody>
      <dsp:txXfrm>
        <a:off x="640173" y="1596754"/>
        <a:ext cx="2536076" cy="982954"/>
      </dsp:txXfrm>
    </dsp:sp>
    <dsp:sp modelId="{DF603F31-524B-4651-A89D-41B843118238}">
      <dsp:nvSpPr>
        <dsp:cNvPr id="0" name=""/>
        <dsp:cNvSpPr/>
      </dsp:nvSpPr>
      <dsp:spPr>
        <a:xfrm rot="5400000">
          <a:off x="1712440" y="2636392"/>
          <a:ext cx="391543" cy="469852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shade val="90000"/>
            <a:hueOff val="0"/>
            <a:satOff val="-13805"/>
            <a:lumOff val="3505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CH" sz="1400" kern="1200"/>
        </a:p>
      </dsp:txBody>
      <dsp:txXfrm rot="-5400000">
        <a:off x="1767256" y="2675547"/>
        <a:ext cx="281912" cy="274080"/>
      </dsp:txXfrm>
    </dsp:sp>
    <dsp:sp modelId="{F7D85D99-FC6A-4797-B073-67E0B3F8CCA6}">
      <dsp:nvSpPr>
        <dsp:cNvPr id="0" name=""/>
        <dsp:cNvSpPr/>
      </dsp:nvSpPr>
      <dsp:spPr>
        <a:xfrm>
          <a:off x="609592" y="3132348"/>
          <a:ext cx="2597238" cy="1044116"/>
        </a:xfrm>
        <a:prstGeom prst="roundRect">
          <a:avLst>
            <a:gd name="adj" fmla="val 10000"/>
          </a:avLst>
        </a:prstGeom>
        <a:solidFill>
          <a:schemeClr val="accent2">
            <a:shade val="50000"/>
            <a:hueOff val="0"/>
            <a:satOff val="-10943"/>
            <a:lumOff val="3240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H" sz="1800" kern="1200" dirty="0" smtClean="0"/>
            <a:t>Directives</a:t>
          </a:r>
          <a:endParaRPr lang="fr-CH" sz="1800" kern="1200" dirty="0"/>
        </a:p>
      </dsp:txBody>
      <dsp:txXfrm>
        <a:off x="640173" y="3162929"/>
        <a:ext cx="2536076" cy="982954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7CD5C2F-78EE-4FE3-AAB0-461F87245692}">
      <dsp:nvSpPr>
        <dsp:cNvPr id="0" name=""/>
        <dsp:cNvSpPr/>
      </dsp:nvSpPr>
      <dsp:spPr>
        <a:xfrm>
          <a:off x="3113" y="170468"/>
          <a:ext cx="922664" cy="1457403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H" sz="1200" kern="1200" dirty="0" smtClean="0"/>
            <a:t>Service de la santé publique</a:t>
          </a:r>
          <a:endParaRPr lang="fr-CH" sz="1200" kern="1200" dirty="0"/>
        </a:p>
      </dsp:txBody>
      <dsp:txXfrm>
        <a:off x="30137" y="197492"/>
        <a:ext cx="868616" cy="1403355"/>
      </dsp:txXfrm>
    </dsp:sp>
    <dsp:sp modelId="{685E8752-54C6-460A-877F-B44E40347F83}">
      <dsp:nvSpPr>
        <dsp:cNvPr id="0" name=""/>
        <dsp:cNvSpPr/>
      </dsp:nvSpPr>
      <dsp:spPr>
        <a:xfrm>
          <a:off x="1092014" y="170468"/>
          <a:ext cx="922664" cy="1457403"/>
        </a:xfrm>
        <a:prstGeom prst="roundRect">
          <a:avLst>
            <a:gd name="adj" fmla="val 10000"/>
          </a:avLst>
        </a:prstGeom>
        <a:solidFill>
          <a:schemeClr val="accent4">
            <a:hueOff val="1542861"/>
            <a:satOff val="8187"/>
            <a:lumOff val="1294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H" sz="1200" kern="1200" dirty="0" smtClean="0"/>
            <a:t>Service de la santé publique</a:t>
          </a:r>
          <a:endParaRPr lang="fr-CH" sz="1200" kern="1200" dirty="0"/>
        </a:p>
      </dsp:txBody>
      <dsp:txXfrm>
        <a:off x="1119038" y="197492"/>
        <a:ext cx="868616" cy="1403355"/>
      </dsp:txXfrm>
    </dsp:sp>
    <dsp:sp modelId="{4017243B-7EEF-415C-8B1F-B74F709108E2}">
      <dsp:nvSpPr>
        <dsp:cNvPr id="0" name=""/>
        <dsp:cNvSpPr/>
      </dsp:nvSpPr>
      <dsp:spPr>
        <a:xfrm>
          <a:off x="2309773" y="170468"/>
          <a:ext cx="922664" cy="1457403"/>
        </a:xfrm>
        <a:prstGeom prst="roundRect">
          <a:avLst>
            <a:gd name="adj" fmla="val 10000"/>
          </a:avLst>
        </a:prstGeom>
        <a:solidFill>
          <a:schemeClr val="accent4">
            <a:hueOff val="3085722"/>
            <a:satOff val="16374"/>
            <a:lumOff val="2588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H" sz="1200" kern="1200" dirty="0" smtClean="0"/>
            <a:t>Service des institutions pour adultes et mineurs</a:t>
          </a:r>
          <a:endParaRPr lang="fr-CH" sz="1200" kern="1200" dirty="0"/>
        </a:p>
      </dsp:txBody>
      <dsp:txXfrm>
        <a:off x="2336797" y="197492"/>
        <a:ext cx="868616" cy="1403355"/>
      </dsp:txXfrm>
    </dsp:sp>
    <dsp:sp modelId="{E80F16E9-2D5D-4707-9454-3B92FDE7CDD8}">
      <dsp:nvSpPr>
        <dsp:cNvPr id="0" name=""/>
        <dsp:cNvSpPr/>
      </dsp:nvSpPr>
      <dsp:spPr>
        <a:xfrm>
          <a:off x="3463103" y="170468"/>
          <a:ext cx="922664" cy="1457403"/>
        </a:xfrm>
        <a:prstGeom prst="roundRect">
          <a:avLst>
            <a:gd name="adj" fmla="val 10000"/>
          </a:avLst>
        </a:prstGeom>
        <a:solidFill>
          <a:schemeClr val="accent4">
            <a:hueOff val="4628582"/>
            <a:satOff val="24561"/>
            <a:lumOff val="3882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H" sz="1200" kern="1200" dirty="0" smtClean="0"/>
            <a:t>Office des écoles spécialisées</a:t>
          </a:r>
          <a:endParaRPr lang="fr-CH" sz="1200" kern="1200" dirty="0"/>
        </a:p>
      </dsp:txBody>
      <dsp:txXfrm>
        <a:off x="3490127" y="197492"/>
        <a:ext cx="868616" cy="1403355"/>
      </dsp:txXfrm>
    </dsp:sp>
    <dsp:sp modelId="{D6FAAB35-E820-4C83-8AC1-78B67FCD3EFD}">
      <dsp:nvSpPr>
        <dsp:cNvPr id="0" name=""/>
        <dsp:cNvSpPr/>
      </dsp:nvSpPr>
      <dsp:spPr>
        <a:xfrm>
          <a:off x="4616434" y="170468"/>
          <a:ext cx="922664" cy="1457403"/>
        </a:xfrm>
        <a:prstGeom prst="roundRect">
          <a:avLst>
            <a:gd name="adj" fmla="val 10000"/>
          </a:avLst>
        </a:prstGeom>
        <a:solidFill>
          <a:schemeClr val="accent4">
            <a:hueOff val="6171443"/>
            <a:satOff val="32748"/>
            <a:lumOff val="5176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H" sz="1200" kern="1200" dirty="0" smtClean="0"/>
            <a:t>Office de l’ accueil extrafamilial</a:t>
          </a:r>
          <a:endParaRPr lang="fr-CH" sz="1200" kern="1200" dirty="0"/>
        </a:p>
      </dsp:txBody>
      <dsp:txXfrm>
        <a:off x="4643458" y="197492"/>
        <a:ext cx="868616" cy="1403355"/>
      </dsp:txXfrm>
    </dsp:sp>
    <dsp:sp modelId="{AA79C22A-6DA8-4FBF-BD28-824E85626FC8}">
      <dsp:nvSpPr>
        <dsp:cNvPr id="0" name=""/>
        <dsp:cNvSpPr/>
      </dsp:nvSpPr>
      <dsp:spPr>
        <a:xfrm>
          <a:off x="5769764" y="170468"/>
          <a:ext cx="922664" cy="1457403"/>
        </a:xfrm>
        <a:prstGeom prst="roundRect">
          <a:avLst>
            <a:gd name="adj" fmla="val 10000"/>
          </a:avLst>
        </a:prstGeom>
        <a:solidFill>
          <a:schemeClr val="accent4">
            <a:hueOff val="7714303"/>
            <a:satOff val="40935"/>
            <a:lumOff val="6470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H" sz="1200" kern="1200" dirty="0" smtClean="0"/>
            <a:t>Service d’ action sociale</a:t>
          </a:r>
          <a:endParaRPr lang="fr-CH" sz="1200" kern="1200" dirty="0"/>
        </a:p>
      </dsp:txBody>
      <dsp:txXfrm>
        <a:off x="5796788" y="197492"/>
        <a:ext cx="868616" cy="1403355"/>
      </dsp:txXfrm>
    </dsp:sp>
    <dsp:sp modelId="{9585F76D-ABBC-4E5B-AC91-ED13DA4BB858}">
      <dsp:nvSpPr>
        <dsp:cNvPr id="0" name=""/>
        <dsp:cNvSpPr/>
      </dsp:nvSpPr>
      <dsp:spPr>
        <a:xfrm>
          <a:off x="6923094" y="170468"/>
          <a:ext cx="922664" cy="1457403"/>
        </a:xfrm>
        <a:prstGeom prst="roundRect">
          <a:avLst>
            <a:gd name="adj" fmla="val 10000"/>
          </a:avLst>
        </a:prstGeom>
        <a:solidFill>
          <a:schemeClr val="bg1"/>
        </a:solidFill>
        <a:ln w="25400" cap="flat" cmpd="sng" algn="ctr">
          <a:solidFill>
            <a:schemeClr val="tx1"/>
          </a:solidFill>
          <a:prstDash val="sysDot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H" sz="1200" kern="1200" dirty="0" smtClean="0">
              <a:solidFill>
                <a:schemeClr val="tx1"/>
              </a:solidFill>
            </a:rPr>
            <a:t>Service des Communes</a:t>
          </a:r>
          <a:endParaRPr lang="fr-CH" sz="1200" kern="1200" dirty="0">
            <a:solidFill>
              <a:schemeClr val="tx1"/>
            </a:solidFill>
          </a:endParaRPr>
        </a:p>
      </dsp:txBody>
      <dsp:txXfrm>
        <a:off x="6950118" y="197492"/>
        <a:ext cx="868616" cy="140335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780A414-37C0-4EFE-B8C2-FDB23C662818}">
      <dsp:nvSpPr>
        <dsp:cNvPr id="0" name=""/>
        <dsp:cNvSpPr/>
      </dsp:nvSpPr>
      <dsp:spPr>
        <a:xfrm rot="5400000">
          <a:off x="2306390" y="-837691"/>
          <a:ext cx="630899" cy="246761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CH" sz="1800" kern="1200" dirty="0" smtClean="0"/>
            <a:t>Institution de la santé publique</a:t>
          </a:r>
          <a:endParaRPr lang="fr-CH" sz="1800" kern="1200" dirty="0"/>
        </a:p>
      </dsp:txBody>
      <dsp:txXfrm rot="-5400000">
        <a:off x="1388033" y="111464"/>
        <a:ext cx="2436816" cy="569303"/>
      </dsp:txXfrm>
    </dsp:sp>
    <dsp:sp modelId="{AC9B5EFF-DE1E-440A-AB1A-C4C396ADC80C}">
      <dsp:nvSpPr>
        <dsp:cNvPr id="0" name=""/>
        <dsp:cNvSpPr/>
      </dsp:nvSpPr>
      <dsp:spPr>
        <a:xfrm>
          <a:off x="0" y="1803"/>
          <a:ext cx="1388033" cy="78862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H" sz="1200" kern="1200" dirty="0" smtClean="0"/>
            <a:t>SCSP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H" sz="1200" kern="1200" dirty="0" smtClean="0"/>
            <a:t>2001/2008</a:t>
          </a:r>
          <a:endParaRPr lang="fr-CH" sz="1200" kern="1200" dirty="0"/>
        </a:p>
      </dsp:txBody>
      <dsp:txXfrm>
        <a:off x="38497" y="40300"/>
        <a:ext cx="1311039" cy="711630"/>
      </dsp:txXfrm>
    </dsp:sp>
    <dsp:sp modelId="{1C460B05-915E-4B7C-9D45-CCA0ABCD4F7B}">
      <dsp:nvSpPr>
        <dsp:cNvPr id="0" name=""/>
        <dsp:cNvSpPr/>
      </dsp:nvSpPr>
      <dsp:spPr>
        <a:xfrm rot="5400000">
          <a:off x="2306390" y="-9635"/>
          <a:ext cx="630899" cy="246761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CH" sz="1800" kern="1200" dirty="0" smtClean="0"/>
            <a:t>Institutions spécialisées</a:t>
          </a:r>
          <a:endParaRPr lang="fr-CH" sz="1800" kern="1200" dirty="0"/>
        </a:p>
      </dsp:txBody>
      <dsp:txXfrm rot="-5400000">
        <a:off x="1388033" y="939520"/>
        <a:ext cx="2436816" cy="569303"/>
      </dsp:txXfrm>
    </dsp:sp>
    <dsp:sp modelId="{FE967323-9877-4560-B3DD-D25724409176}">
      <dsp:nvSpPr>
        <dsp:cNvPr id="0" name=""/>
        <dsp:cNvSpPr/>
      </dsp:nvSpPr>
      <dsp:spPr>
        <a:xfrm>
          <a:off x="0" y="829859"/>
          <a:ext cx="1388033" cy="78862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H" sz="1200" kern="1200" dirty="0" smtClean="0"/>
            <a:t>SES/SIAM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H" sz="1200" kern="1200" dirty="0" smtClean="0"/>
            <a:t>2006/2008/2011</a:t>
          </a:r>
          <a:endParaRPr lang="fr-CH" sz="1200" kern="1200" dirty="0"/>
        </a:p>
      </dsp:txBody>
      <dsp:txXfrm>
        <a:off x="38497" y="868356"/>
        <a:ext cx="1311039" cy="711630"/>
      </dsp:txXfrm>
    </dsp:sp>
    <dsp:sp modelId="{055C39B5-B90D-426D-9F90-972261B5381C}">
      <dsp:nvSpPr>
        <dsp:cNvPr id="0" name=""/>
        <dsp:cNvSpPr/>
      </dsp:nvSpPr>
      <dsp:spPr>
        <a:xfrm rot="5400000">
          <a:off x="2306390" y="818420"/>
          <a:ext cx="630899" cy="246761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CH" sz="1800" kern="1200" dirty="0" smtClean="0"/>
            <a:t>Ecoles spécialisées</a:t>
          </a:r>
          <a:endParaRPr lang="fr-CH" sz="1800" kern="1200" dirty="0"/>
        </a:p>
      </dsp:txBody>
      <dsp:txXfrm rot="-5400000">
        <a:off x="1388033" y="1767575"/>
        <a:ext cx="2436816" cy="569303"/>
      </dsp:txXfrm>
    </dsp:sp>
    <dsp:sp modelId="{30142EB4-5AA5-4BED-A235-F3A9DF5FA5EC}">
      <dsp:nvSpPr>
        <dsp:cNvPr id="0" name=""/>
        <dsp:cNvSpPr/>
      </dsp:nvSpPr>
      <dsp:spPr>
        <a:xfrm>
          <a:off x="0" y="1657915"/>
          <a:ext cx="1388033" cy="78862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H" sz="1200" kern="1200" dirty="0" smtClean="0"/>
            <a:t>OES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H" sz="1200" kern="1200" dirty="0" smtClean="0"/>
            <a:t>2008</a:t>
          </a:r>
          <a:endParaRPr lang="fr-CH" sz="1200" kern="1200" dirty="0"/>
        </a:p>
      </dsp:txBody>
      <dsp:txXfrm>
        <a:off x="38497" y="1696412"/>
        <a:ext cx="1311039" cy="711630"/>
      </dsp:txXfrm>
    </dsp:sp>
    <dsp:sp modelId="{F542AFBC-0093-47ED-8630-07FB8F39BD61}">
      <dsp:nvSpPr>
        <dsp:cNvPr id="0" name=""/>
        <dsp:cNvSpPr/>
      </dsp:nvSpPr>
      <dsp:spPr>
        <a:xfrm rot="5400000">
          <a:off x="2306390" y="1646476"/>
          <a:ext cx="630899" cy="246761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CH" sz="1800" kern="1200" dirty="0" smtClean="0"/>
            <a:t>Institutions d’action sociale</a:t>
          </a:r>
          <a:endParaRPr lang="fr-CH" sz="1800" kern="1200" dirty="0"/>
        </a:p>
      </dsp:txBody>
      <dsp:txXfrm rot="-5400000">
        <a:off x="1388033" y="2595631"/>
        <a:ext cx="2436816" cy="569303"/>
      </dsp:txXfrm>
    </dsp:sp>
    <dsp:sp modelId="{EE6B0390-E1BF-4BE8-9330-F12992A94F9B}">
      <dsp:nvSpPr>
        <dsp:cNvPr id="0" name=""/>
        <dsp:cNvSpPr/>
      </dsp:nvSpPr>
      <dsp:spPr>
        <a:xfrm>
          <a:off x="0" y="2485971"/>
          <a:ext cx="1388033" cy="78862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H" sz="1200" kern="1200" dirty="0" smtClean="0"/>
            <a:t>SASO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H" sz="1200" kern="1200" dirty="0" smtClean="0"/>
            <a:t>2009</a:t>
          </a:r>
          <a:endParaRPr lang="fr-CH" sz="1200" kern="1200" dirty="0"/>
        </a:p>
      </dsp:txBody>
      <dsp:txXfrm>
        <a:off x="38497" y="2524468"/>
        <a:ext cx="1311039" cy="711630"/>
      </dsp:txXfrm>
    </dsp:sp>
    <dsp:sp modelId="{DDF88221-CE7C-4684-8633-202253A6FA71}">
      <dsp:nvSpPr>
        <dsp:cNvPr id="0" name=""/>
        <dsp:cNvSpPr/>
      </dsp:nvSpPr>
      <dsp:spPr>
        <a:xfrm rot="5400000">
          <a:off x="2306390" y="2474532"/>
          <a:ext cx="630899" cy="246761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CH" sz="1800" kern="1200" dirty="0" smtClean="0"/>
            <a:t>Institution de la petite-enfance</a:t>
          </a:r>
          <a:endParaRPr lang="fr-CH" sz="1800" kern="1200" dirty="0"/>
        </a:p>
      </dsp:txBody>
      <dsp:txXfrm rot="-5400000">
        <a:off x="1388033" y="3423687"/>
        <a:ext cx="2436816" cy="569303"/>
      </dsp:txXfrm>
    </dsp:sp>
    <dsp:sp modelId="{0CD72F03-4CB0-4269-8E2D-CEEFDE5E3DB6}">
      <dsp:nvSpPr>
        <dsp:cNvPr id="0" name=""/>
        <dsp:cNvSpPr/>
      </dsp:nvSpPr>
      <dsp:spPr>
        <a:xfrm>
          <a:off x="0" y="3314027"/>
          <a:ext cx="1388033" cy="78862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H" sz="1200" kern="1200" dirty="0" smtClean="0"/>
            <a:t>OAEF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H" sz="1200" kern="1200" dirty="0" smtClean="0"/>
            <a:t>2010</a:t>
          </a:r>
          <a:endParaRPr lang="fr-CH" sz="1200" kern="1200" dirty="0"/>
        </a:p>
      </dsp:txBody>
      <dsp:txXfrm>
        <a:off x="38497" y="3352524"/>
        <a:ext cx="1311039" cy="71163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758D67-6C31-47E1-A8DD-7BBF8EEC4FCA}">
      <dsp:nvSpPr>
        <dsp:cNvPr id="0" name=""/>
        <dsp:cNvSpPr/>
      </dsp:nvSpPr>
      <dsp:spPr>
        <a:xfrm>
          <a:off x="0" y="22157"/>
          <a:ext cx="7416824" cy="67158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800" b="1" kern="1200" dirty="0" smtClean="0"/>
            <a:t>2008 Modifications légales fédérales</a:t>
          </a:r>
          <a:endParaRPr lang="fr-FR" sz="2800" b="1" kern="1200" dirty="0"/>
        </a:p>
      </dsp:txBody>
      <dsp:txXfrm>
        <a:off x="32784" y="54941"/>
        <a:ext cx="7351256" cy="60601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B712A78-8D18-4D26-BE7B-13557773A253}">
      <dsp:nvSpPr>
        <dsp:cNvPr id="0" name=""/>
        <dsp:cNvSpPr/>
      </dsp:nvSpPr>
      <dsp:spPr>
        <a:xfrm>
          <a:off x="712064" y="16404"/>
          <a:ext cx="1889999" cy="1156429"/>
        </a:xfrm>
        <a:prstGeom prst="rect">
          <a:avLst/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H" sz="1500" kern="1200" dirty="0" smtClean="0"/>
            <a:t>Contrôle ordinaire ou restreint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H" sz="1500" kern="1200" dirty="0" smtClean="0"/>
            <a:t>Seuils 10-20-50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H" sz="1500" kern="1200" dirty="0" smtClean="0"/>
            <a:t>(20-40-250)</a:t>
          </a:r>
          <a:endParaRPr lang="fr-CH" sz="1500" kern="1200" dirty="0"/>
        </a:p>
      </dsp:txBody>
      <dsp:txXfrm>
        <a:off x="712064" y="16404"/>
        <a:ext cx="1889999" cy="1156429"/>
      </dsp:txXfrm>
    </dsp:sp>
    <dsp:sp modelId="{CAC19643-4A84-4D94-AE29-8681D52DCEFA}">
      <dsp:nvSpPr>
        <dsp:cNvPr id="0" name=""/>
        <dsp:cNvSpPr/>
      </dsp:nvSpPr>
      <dsp:spPr>
        <a:xfrm>
          <a:off x="2685620" y="30352"/>
          <a:ext cx="1889999" cy="559039"/>
        </a:xfrm>
        <a:prstGeom prst="rect">
          <a:avLst/>
        </a:prstGeom>
        <a:solidFill>
          <a:schemeClr val="accent2">
            <a:shade val="80000"/>
            <a:hueOff val="0"/>
            <a:satOff val="-2770"/>
            <a:lumOff val="711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H" sz="1500" kern="1200" dirty="0" smtClean="0"/>
            <a:t>Agrément ASR obligatoire</a:t>
          </a:r>
          <a:endParaRPr lang="fr-CH" sz="1500" kern="1200" dirty="0"/>
        </a:p>
      </dsp:txBody>
      <dsp:txXfrm>
        <a:off x="2685620" y="30352"/>
        <a:ext cx="1889999" cy="559039"/>
      </dsp:txXfrm>
    </dsp:sp>
    <dsp:sp modelId="{B3CFB563-A373-471E-A92E-16B0D27D6D3B}">
      <dsp:nvSpPr>
        <dsp:cNvPr id="0" name=""/>
        <dsp:cNvSpPr/>
      </dsp:nvSpPr>
      <dsp:spPr>
        <a:xfrm>
          <a:off x="4786505" y="44278"/>
          <a:ext cx="1889999" cy="559039"/>
        </a:xfrm>
        <a:prstGeom prst="rect">
          <a:avLst/>
        </a:prstGeom>
        <a:solidFill>
          <a:schemeClr val="accent2">
            <a:shade val="80000"/>
            <a:hueOff val="0"/>
            <a:satOff val="-5541"/>
            <a:lumOff val="1422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H" sz="1500" kern="1200" dirty="0" smtClean="0"/>
            <a:t>Professionnalisation de l’audit, formation</a:t>
          </a:r>
          <a:endParaRPr lang="fr-CH" sz="1500" kern="1200" dirty="0"/>
        </a:p>
      </dsp:txBody>
      <dsp:txXfrm>
        <a:off x="4786505" y="44278"/>
        <a:ext cx="1889999" cy="559039"/>
      </dsp:txXfrm>
    </dsp:sp>
    <dsp:sp modelId="{4A3EEF6D-9D67-4233-B535-F87E329C66E6}">
      <dsp:nvSpPr>
        <dsp:cNvPr id="0" name=""/>
        <dsp:cNvSpPr/>
      </dsp:nvSpPr>
      <dsp:spPr>
        <a:xfrm>
          <a:off x="2685620" y="645452"/>
          <a:ext cx="1889999" cy="454302"/>
        </a:xfrm>
        <a:prstGeom prst="rect">
          <a:avLst/>
        </a:prstGeom>
        <a:solidFill>
          <a:schemeClr val="accent2">
            <a:shade val="80000"/>
            <a:hueOff val="0"/>
            <a:satOff val="-8311"/>
            <a:lumOff val="2133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H" sz="1500" kern="1200" dirty="0" smtClean="0"/>
            <a:t>Nouveaux</a:t>
          </a:r>
          <a:r>
            <a:rPr lang="fr-CH" sz="1500" kern="1200" baseline="0" dirty="0" smtClean="0"/>
            <a:t> rapports</a:t>
          </a:r>
          <a:endParaRPr lang="fr-CH" sz="1500" kern="1200" dirty="0"/>
        </a:p>
      </dsp:txBody>
      <dsp:txXfrm>
        <a:off x="2685620" y="645452"/>
        <a:ext cx="1889999" cy="454302"/>
      </dsp:txXfrm>
    </dsp:sp>
    <dsp:sp modelId="{6CC9D877-F3BB-4505-AE7B-A4029F98E852}">
      <dsp:nvSpPr>
        <dsp:cNvPr id="0" name=""/>
        <dsp:cNvSpPr/>
      </dsp:nvSpPr>
      <dsp:spPr>
        <a:xfrm>
          <a:off x="4806407" y="662927"/>
          <a:ext cx="1889999" cy="434253"/>
        </a:xfrm>
        <a:prstGeom prst="rect">
          <a:avLst/>
        </a:prstGeom>
        <a:solidFill>
          <a:schemeClr val="accent2">
            <a:shade val="80000"/>
            <a:hueOff val="0"/>
            <a:satOff val="-11081"/>
            <a:lumOff val="2844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H" sz="1500" kern="1200" dirty="0" smtClean="0"/>
            <a:t>Référence aux NAS</a:t>
          </a:r>
          <a:endParaRPr lang="fr-CH" sz="1500" kern="1200" dirty="0"/>
        </a:p>
      </dsp:txBody>
      <dsp:txXfrm>
        <a:off x="4806407" y="662927"/>
        <a:ext cx="1889999" cy="43425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8DAC23F-6D04-424A-95DE-B53DA5255515}">
      <dsp:nvSpPr>
        <dsp:cNvPr id="0" name=""/>
        <dsp:cNvSpPr/>
      </dsp:nvSpPr>
      <dsp:spPr>
        <a:xfrm>
          <a:off x="0" y="4"/>
          <a:ext cx="7344816" cy="1406924"/>
        </a:xfrm>
        <a:prstGeom prst="roundRect">
          <a:avLst/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lvl="0" algn="l" defTabSz="1911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H" sz="4300" kern="1200" dirty="0" smtClean="0"/>
            <a:t>Normes d’audit suisse 2010 </a:t>
          </a:r>
          <a:r>
            <a:rPr lang="fr-CH" sz="2400" kern="1200" dirty="0" smtClean="0"/>
            <a:t>(remplacent celles de 2004)</a:t>
          </a:r>
          <a:endParaRPr lang="fr-CH" sz="2400" kern="1200" dirty="0"/>
        </a:p>
      </dsp:txBody>
      <dsp:txXfrm>
        <a:off x="68680" y="68684"/>
        <a:ext cx="7207456" cy="1269564"/>
      </dsp:txXfrm>
    </dsp:sp>
    <dsp:sp modelId="{8481EB56-7F77-4526-94FE-2063B2D81395}">
      <dsp:nvSpPr>
        <dsp:cNvPr id="0" name=""/>
        <dsp:cNvSpPr/>
      </dsp:nvSpPr>
      <dsp:spPr>
        <a:xfrm>
          <a:off x="0" y="1512162"/>
          <a:ext cx="7344816" cy="1406924"/>
        </a:xfrm>
        <a:prstGeom prst="roundRect">
          <a:avLst/>
        </a:prstGeom>
        <a:solidFill>
          <a:schemeClr val="accent2">
            <a:shade val="80000"/>
            <a:hueOff val="0"/>
            <a:satOff val="-11081"/>
            <a:lumOff val="2844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lvl="0" algn="l" defTabSz="1911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H" sz="4300" kern="1200" dirty="0" smtClean="0"/>
            <a:t>Normes d’audit suisse 2013 </a:t>
          </a:r>
          <a:r>
            <a:rPr lang="fr-CH" sz="2400" kern="1200" dirty="0" smtClean="0"/>
            <a:t>(remplacent celles de 2010)</a:t>
          </a:r>
          <a:endParaRPr lang="fr-CH" sz="2400" kern="1200" dirty="0"/>
        </a:p>
      </dsp:txBody>
      <dsp:txXfrm>
        <a:off x="68680" y="1580842"/>
        <a:ext cx="7207456" cy="1269564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758D67-6C31-47E1-A8DD-7BBF8EEC4FCA}">
      <dsp:nvSpPr>
        <dsp:cNvPr id="0" name=""/>
        <dsp:cNvSpPr/>
      </dsp:nvSpPr>
      <dsp:spPr>
        <a:xfrm>
          <a:off x="0" y="22157"/>
          <a:ext cx="7416824" cy="67158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800" b="1" kern="1200" dirty="0" smtClean="0"/>
            <a:t>2010- 2013 Evolution des NAS</a:t>
          </a:r>
          <a:endParaRPr lang="fr-FR" sz="2800" b="1" kern="1200" dirty="0"/>
        </a:p>
      </dsp:txBody>
      <dsp:txXfrm>
        <a:off x="32784" y="54941"/>
        <a:ext cx="7351256" cy="606012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758D67-6C31-47E1-A8DD-7BBF8EEC4FCA}">
      <dsp:nvSpPr>
        <dsp:cNvPr id="0" name=""/>
        <dsp:cNvSpPr/>
      </dsp:nvSpPr>
      <dsp:spPr>
        <a:xfrm>
          <a:off x="0" y="22157"/>
          <a:ext cx="7416824" cy="67158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800" b="1" kern="1200" dirty="0" smtClean="0"/>
            <a:t>Constats actuels sur les DOR</a:t>
          </a:r>
          <a:endParaRPr lang="fr-FR" sz="2800" b="1" kern="1200" dirty="0"/>
        </a:p>
      </dsp:txBody>
      <dsp:txXfrm>
        <a:off x="32784" y="54941"/>
        <a:ext cx="7351256" cy="606012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3C19901-4C7E-454C-BF48-89D3B3AF234B}">
      <dsp:nvSpPr>
        <dsp:cNvPr id="0" name=""/>
        <dsp:cNvSpPr/>
      </dsp:nvSpPr>
      <dsp:spPr>
        <a:xfrm rot="5400000">
          <a:off x="2595573" y="-914413"/>
          <a:ext cx="782637" cy="2811192"/>
        </a:xfrm>
        <a:prstGeom prst="round2Same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CH" sz="2000" kern="1200" dirty="0" smtClean="0"/>
            <a:t>Redondances</a:t>
          </a:r>
          <a:endParaRPr lang="fr-CH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CH" sz="2000" kern="1200" dirty="0" smtClean="0"/>
            <a:t>Contradictions</a:t>
          </a:r>
          <a:endParaRPr lang="fr-CH" sz="2000" kern="1200" dirty="0"/>
        </a:p>
      </dsp:txBody>
      <dsp:txXfrm rot="-5400000">
        <a:off x="1581296" y="138069"/>
        <a:ext cx="2772987" cy="706227"/>
      </dsp:txXfrm>
    </dsp:sp>
    <dsp:sp modelId="{DDBCDB03-23E5-451C-A84D-A4C3A60D69B3}">
      <dsp:nvSpPr>
        <dsp:cNvPr id="0" name=""/>
        <dsp:cNvSpPr/>
      </dsp:nvSpPr>
      <dsp:spPr>
        <a:xfrm>
          <a:off x="0" y="2033"/>
          <a:ext cx="1581295" cy="978296"/>
        </a:xfrm>
        <a:prstGeom prst="roundRect">
          <a:avLst/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H" sz="1600" kern="1200" dirty="0" smtClean="0"/>
            <a:t>Déconnectées des NAS</a:t>
          </a:r>
          <a:endParaRPr lang="fr-CH" sz="1600" kern="1200" dirty="0"/>
        </a:p>
      </dsp:txBody>
      <dsp:txXfrm>
        <a:off x="47756" y="49789"/>
        <a:ext cx="1485783" cy="882784"/>
      </dsp:txXfrm>
    </dsp:sp>
    <dsp:sp modelId="{ACB9AA7D-9A76-4A37-A868-12CB5E49C63F}">
      <dsp:nvSpPr>
        <dsp:cNvPr id="0" name=""/>
        <dsp:cNvSpPr/>
      </dsp:nvSpPr>
      <dsp:spPr>
        <a:xfrm rot="5400000">
          <a:off x="2595573" y="112797"/>
          <a:ext cx="782637" cy="2811192"/>
        </a:xfrm>
        <a:prstGeom prst="round2Same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CH" sz="2000" kern="1200" dirty="0" smtClean="0"/>
            <a:t>Ressemblantes mais</a:t>
          </a:r>
          <a:endParaRPr lang="fr-CH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CH" sz="2000" kern="1200" dirty="0" smtClean="0"/>
            <a:t>Différentes</a:t>
          </a:r>
          <a:endParaRPr lang="fr-CH" sz="2000" kern="1200" dirty="0"/>
        </a:p>
      </dsp:txBody>
      <dsp:txXfrm rot="-5400000">
        <a:off x="1581296" y="1165280"/>
        <a:ext cx="2772987" cy="706227"/>
      </dsp:txXfrm>
    </dsp:sp>
    <dsp:sp modelId="{CB0E08EA-3F17-4246-A1B2-677EEF10CAA6}">
      <dsp:nvSpPr>
        <dsp:cNvPr id="0" name=""/>
        <dsp:cNvSpPr/>
      </dsp:nvSpPr>
      <dsp:spPr>
        <a:xfrm>
          <a:off x="0" y="1029245"/>
          <a:ext cx="1581295" cy="978296"/>
        </a:xfrm>
        <a:prstGeom prst="roundRect">
          <a:avLst/>
        </a:prstGeom>
        <a:solidFill>
          <a:schemeClr val="accent2">
            <a:shade val="80000"/>
            <a:hueOff val="0"/>
            <a:satOff val="-3694"/>
            <a:lumOff val="948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H" sz="1600" kern="1200" dirty="0" smtClean="0"/>
            <a:t>Non-uniformes</a:t>
          </a:r>
          <a:endParaRPr lang="fr-CH" sz="1600" kern="1200" dirty="0"/>
        </a:p>
      </dsp:txBody>
      <dsp:txXfrm>
        <a:off x="47756" y="1077001"/>
        <a:ext cx="1485783" cy="882784"/>
      </dsp:txXfrm>
    </dsp:sp>
    <dsp:sp modelId="{176626D1-2952-40F8-8A7F-A50CC1E44FE8}">
      <dsp:nvSpPr>
        <dsp:cNvPr id="0" name=""/>
        <dsp:cNvSpPr/>
      </dsp:nvSpPr>
      <dsp:spPr>
        <a:xfrm rot="5400000">
          <a:off x="2595573" y="1140009"/>
          <a:ext cx="782637" cy="2811192"/>
        </a:xfrm>
        <a:prstGeom prst="round2Same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CH" sz="2000" kern="1200" dirty="0" smtClean="0"/>
            <a:t>Sur-audit potentiel</a:t>
          </a:r>
          <a:endParaRPr lang="fr-CH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CH" sz="2000" kern="1200" dirty="0" smtClean="0"/>
            <a:t>Coût</a:t>
          </a:r>
          <a:endParaRPr lang="fr-CH" sz="2000" kern="1200" dirty="0"/>
        </a:p>
      </dsp:txBody>
      <dsp:txXfrm rot="-5400000">
        <a:off x="1581296" y="2192492"/>
        <a:ext cx="2772987" cy="706227"/>
      </dsp:txXfrm>
    </dsp:sp>
    <dsp:sp modelId="{864B3334-914D-4B8A-8C8E-C9BB8246F304}">
      <dsp:nvSpPr>
        <dsp:cNvPr id="0" name=""/>
        <dsp:cNvSpPr/>
      </dsp:nvSpPr>
      <dsp:spPr>
        <a:xfrm>
          <a:off x="0" y="2056457"/>
          <a:ext cx="1581295" cy="978296"/>
        </a:xfrm>
        <a:prstGeom prst="roundRect">
          <a:avLst/>
        </a:prstGeom>
        <a:solidFill>
          <a:schemeClr val="accent2">
            <a:shade val="80000"/>
            <a:hueOff val="0"/>
            <a:satOff val="-7387"/>
            <a:lumOff val="1896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H" sz="1600" kern="1200" dirty="0" smtClean="0"/>
            <a:t>Risque de sur-audit</a:t>
          </a:r>
          <a:endParaRPr lang="fr-CH" sz="1600" kern="1200" dirty="0"/>
        </a:p>
      </dsp:txBody>
      <dsp:txXfrm>
        <a:off x="47756" y="2104213"/>
        <a:ext cx="1485783" cy="882784"/>
      </dsp:txXfrm>
    </dsp:sp>
    <dsp:sp modelId="{2DA0833E-DBF8-4157-8901-0B7861257CA8}">
      <dsp:nvSpPr>
        <dsp:cNvPr id="0" name=""/>
        <dsp:cNvSpPr/>
      </dsp:nvSpPr>
      <dsp:spPr>
        <a:xfrm rot="5400000">
          <a:off x="2595573" y="2167221"/>
          <a:ext cx="782637" cy="2811192"/>
        </a:xfrm>
        <a:prstGeom prst="round2Same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CH" sz="2000" kern="1200" dirty="0" smtClean="0"/>
            <a:t>Fausse assurance</a:t>
          </a:r>
          <a:endParaRPr lang="fr-CH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CH" sz="2000" kern="1200" dirty="0" smtClean="0"/>
            <a:t>Matérialité</a:t>
          </a:r>
          <a:endParaRPr lang="fr-CH" sz="2000" kern="1200" dirty="0"/>
        </a:p>
      </dsp:txBody>
      <dsp:txXfrm rot="-5400000">
        <a:off x="1581296" y="3219704"/>
        <a:ext cx="2772987" cy="706227"/>
      </dsp:txXfrm>
    </dsp:sp>
    <dsp:sp modelId="{137EA9CA-5BAB-446C-86CC-B6C6EFD86448}">
      <dsp:nvSpPr>
        <dsp:cNvPr id="0" name=""/>
        <dsp:cNvSpPr/>
      </dsp:nvSpPr>
      <dsp:spPr>
        <a:xfrm>
          <a:off x="0" y="3083669"/>
          <a:ext cx="1581295" cy="978296"/>
        </a:xfrm>
        <a:prstGeom prst="roundRect">
          <a:avLst/>
        </a:prstGeom>
        <a:solidFill>
          <a:schemeClr val="accent2">
            <a:shade val="80000"/>
            <a:hueOff val="0"/>
            <a:satOff val="-11081"/>
            <a:lumOff val="2844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H" sz="1600" kern="1200" dirty="0" smtClean="0"/>
            <a:t>Expectation gap</a:t>
          </a:r>
          <a:endParaRPr lang="fr-CH" sz="1600" kern="1200" dirty="0"/>
        </a:p>
      </dsp:txBody>
      <dsp:txXfrm>
        <a:off x="47756" y="3131425"/>
        <a:ext cx="1485783" cy="882784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7CD5C2F-78EE-4FE3-AAB0-461F87245692}">
      <dsp:nvSpPr>
        <dsp:cNvPr id="0" name=""/>
        <dsp:cNvSpPr/>
      </dsp:nvSpPr>
      <dsp:spPr>
        <a:xfrm>
          <a:off x="3113" y="956864"/>
          <a:ext cx="922664" cy="461332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H" sz="1200" kern="1200" dirty="0" smtClean="0"/>
            <a:t>Hôpitaux</a:t>
          </a:r>
          <a:endParaRPr lang="fr-CH" sz="1200" kern="1200" dirty="0"/>
        </a:p>
      </dsp:txBody>
      <dsp:txXfrm>
        <a:off x="16625" y="970376"/>
        <a:ext cx="895640" cy="434308"/>
      </dsp:txXfrm>
    </dsp:sp>
    <dsp:sp modelId="{6C387F8D-D3B6-47F7-8D3C-2E2614B79B0A}">
      <dsp:nvSpPr>
        <dsp:cNvPr id="0" name=""/>
        <dsp:cNvSpPr/>
      </dsp:nvSpPr>
      <dsp:spPr>
        <a:xfrm>
          <a:off x="95380" y="1418196"/>
          <a:ext cx="92266" cy="3459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5999"/>
              </a:lnTo>
              <a:lnTo>
                <a:pt x="92266" y="345999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CC99766-BD11-42C8-A3D4-61936B9740E2}">
      <dsp:nvSpPr>
        <dsp:cNvPr id="0" name=""/>
        <dsp:cNvSpPr/>
      </dsp:nvSpPr>
      <dsp:spPr>
        <a:xfrm>
          <a:off x="187646" y="1533529"/>
          <a:ext cx="738131" cy="461332"/>
        </a:xfrm>
        <a:prstGeom prst="roundRect">
          <a:avLst>
            <a:gd name="adj" fmla="val 10000"/>
          </a:avLst>
        </a:prstGeom>
        <a:solidFill>
          <a:srgbClr val="FFFF00">
            <a:alpha val="90000"/>
          </a:srgb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" tIns="11430" rIns="17145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H" sz="900" kern="1200" dirty="0" smtClean="0"/>
            <a:t>Contrôle ordinaire ou restreint</a:t>
          </a:r>
          <a:r>
            <a:rPr lang="fr-CH" sz="600" kern="1200" dirty="0" smtClean="0"/>
            <a:t>  (1)</a:t>
          </a:r>
          <a:endParaRPr lang="fr-CH" sz="600" kern="1200" dirty="0"/>
        </a:p>
      </dsp:txBody>
      <dsp:txXfrm>
        <a:off x="201158" y="1547041"/>
        <a:ext cx="711107" cy="434308"/>
      </dsp:txXfrm>
    </dsp:sp>
    <dsp:sp modelId="{738D926F-810E-4770-B0E8-B0F99F38E099}">
      <dsp:nvSpPr>
        <dsp:cNvPr id="0" name=""/>
        <dsp:cNvSpPr/>
      </dsp:nvSpPr>
      <dsp:spPr>
        <a:xfrm>
          <a:off x="95380" y="1418196"/>
          <a:ext cx="92266" cy="92266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22664"/>
              </a:lnTo>
              <a:lnTo>
                <a:pt x="92266" y="922664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49F8CA4-1F59-4871-AE7E-411A9BF63DFD}">
      <dsp:nvSpPr>
        <dsp:cNvPr id="0" name=""/>
        <dsp:cNvSpPr/>
      </dsp:nvSpPr>
      <dsp:spPr>
        <a:xfrm>
          <a:off x="187646" y="2110195"/>
          <a:ext cx="738131" cy="461332"/>
        </a:xfrm>
        <a:prstGeom prst="roundRect">
          <a:avLst>
            <a:gd name="adj" fmla="val 10000"/>
          </a:avLst>
        </a:prstGeom>
        <a:solidFill>
          <a:srgbClr val="FFC000">
            <a:alpha val="90000"/>
          </a:srgbClr>
        </a:solidFill>
        <a:ln w="25400" cap="flat" cmpd="sng" algn="ctr">
          <a:solidFill>
            <a:schemeClr val="accent4">
              <a:hueOff val="841560"/>
              <a:satOff val="4466"/>
              <a:lumOff val="705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" tIns="11430" rIns="17145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H" sz="900" kern="1200" dirty="0" smtClean="0"/>
            <a:t>NAS 920 </a:t>
          </a:r>
          <a:r>
            <a:rPr lang="fr-CH" sz="600" kern="1200" dirty="0" smtClean="0"/>
            <a:t>(2) </a:t>
          </a:r>
          <a:r>
            <a:rPr lang="fr-CH" sz="900" kern="1200" dirty="0" smtClean="0"/>
            <a:t>(directive hôpitaux)</a:t>
          </a:r>
          <a:endParaRPr lang="fr-CH" sz="900" kern="1200" dirty="0"/>
        </a:p>
      </dsp:txBody>
      <dsp:txXfrm>
        <a:off x="201158" y="2123707"/>
        <a:ext cx="711107" cy="434308"/>
      </dsp:txXfrm>
    </dsp:sp>
    <dsp:sp modelId="{685E8752-54C6-460A-877F-B44E40347F83}">
      <dsp:nvSpPr>
        <dsp:cNvPr id="0" name=""/>
        <dsp:cNvSpPr/>
      </dsp:nvSpPr>
      <dsp:spPr>
        <a:xfrm>
          <a:off x="1092014" y="956864"/>
          <a:ext cx="922664" cy="461332"/>
        </a:xfrm>
        <a:prstGeom prst="roundRect">
          <a:avLst>
            <a:gd name="adj" fmla="val 10000"/>
          </a:avLst>
        </a:prstGeom>
        <a:solidFill>
          <a:schemeClr val="accent4">
            <a:hueOff val="1542861"/>
            <a:satOff val="8187"/>
            <a:lumOff val="1294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H" sz="1200" kern="1200" dirty="0" smtClean="0"/>
            <a:t>Homes</a:t>
          </a:r>
          <a:endParaRPr lang="fr-CH" sz="1200" kern="1200" dirty="0"/>
        </a:p>
      </dsp:txBody>
      <dsp:txXfrm>
        <a:off x="1105526" y="970376"/>
        <a:ext cx="895640" cy="434308"/>
      </dsp:txXfrm>
    </dsp:sp>
    <dsp:sp modelId="{6D294BC9-EA5E-46EC-9493-6FB1F7EB5482}">
      <dsp:nvSpPr>
        <dsp:cNvPr id="0" name=""/>
        <dsp:cNvSpPr/>
      </dsp:nvSpPr>
      <dsp:spPr>
        <a:xfrm>
          <a:off x="1184280" y="1418196"/>
          <a:ext cx="92271" cy="3459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5999"/>
              </a:lnTo>
              <a:lnTo>
                <a:pt x="92271" y="345999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E84E1D6-8E6F-418F-8B26-0A076B175914}">
      <dsp:nvSpPr>
        <dsp:cNvPr id="0" name=""/>
        <dsp:cNvSpPr/>
      </dsp:nvSpPr>
      <dsp:spPr>
        <a:xfrm>
          <a:off x="1276552" y="1533529"/>
          <a:ext cx="738131" cy="461332"/>
        </a:xfrm>
        <a:prstGeom prst="roundRect">
          <a:avLst>
            <a:gd name="adj" fmla="val 10000"/>
          </a:avLst>
        </a:prstGeom>
        <a:solidFill>
          <a:srgbClr val="FFFF00">
            <a:alpha val="90000"/>
          </a:srgbClr>
        </a:solidFill>
        <a:ln w="25400" cap="flat" cmpd="sng" algn="ctr">
          <a:solidFill>
            <a:schemeClr val="accent4">
              <a:hueOff val="1683121"/>
              <a:satOff val="8931"/>
              <a:lumOff val="1411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" tIns="11430" rIns="17145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H" sz="900" kern="1200" dirty="0" smtClean="0"/>
            <a:t>Contrôle ordinaire ou restreint </a:t>
          </a:r>
          <a:r>
            <a:rPr lang="fr-CH" sz="600" kern="1200" dirty="0" smtClean="0"/>
            <a:t>(1)</a:t>
          </a:r>
          <a:endParaRPr lang="fr-CH" sz="600" kern="1200" dirty="0"/>
        </a:p>
      </dsp:txBody>
      <dsp:txXfrm>
        <a:off x="1290064" y="1547041"/>
        <a:ext cx="711107" cy="434308"/>
      </dsp:txXfrm>
    </dsp:sp>
    <dsp:sp modelId="{9C6D2851-F75A-4347-8C59-FAA396706438}">
      <dsp:nvSpPr>
        <dsp:cNvPr id="0" name=""/>
        <dsp:cNvSpPr/>
      </dsp:nvSpPr>
      <dsp:spPr>
        <a:xfrm>
          <a:off x="1184280" y="1418196"/>
          <a:ext cx="92271" cy="92266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22664"/>
              </a:lnTo>
              <a:lnTo>
                <a:pt x="92271" y="922664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879E6F-0849-4BF7-840E-463D4AD167C6}">
      <dsp:nvSpPr>
        <dsp:cNvPr id="0" name=""/>
        <dsp:cNvSpPr/>
      </dsp:nvSpPr>
      <dsp:spPr>
        <a:xfrm>
          <a:off x="1276552" y="2110195"/>
          <a:ext cx="738131" cy="461332"/>
        </a:xfrm>
        <a:prstGeom prst="roundRect">
          <a:avLst>
            <a:gd name="adj" fmla="val 10000"/>
          </a:avLst>
        </a:prstGeom>
        <a:solidFill>
          <a:srgbClr val="FFC000">
            <a:alpha val="90000"/>
          </a:srgbClr>
        </a:solidFill>
        <a:ln w="25400" cap="flat" cmpd="sng" algn="ctr">
          <a:solidFill>
            <a:schemeClr val="accent4">
              <a:hueOff val="2524681"/>
              <a:satOff val="13397"/>
              <a:lumOff val="2117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" tIns="11430" rIns="17145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H" sz="900" kern="1200" dirty="0" smtClean="0"/>
            <a:t>NAS 920 </a:t>
          </a:r>
          <a:r>
            <a:rPr lang="fr-CH" sz="600" kern="1200" dirty="0" smtClean="0"/>
            <a:t>(2)  </a:t>
          </a:r>
          <a:r>
            <a:rPr lang="fr-CH" sz="900" kern="1200" dirty="0" smtClean="0"/>
            <a:t>(directive homes)</a:t>
          </a:r>
          <a:endParaRPr lang="fr-CH" sz="900" kern="1200" dirty="0"/>
        </a:p>
      </dsp:txBody>
      <dsp:txXfrm>
        <a:off x="1290064" y="2123707"/>
        <a:ext cx="711107" cy="434308"/>
      </dsp:txXfrm>
    </dsp:sp>
    <dsp:sp modelId="{4017243B-7EEF-415C-8B1F-B74F709108E2}">
      <dsp:nvSpPr>
        <dsp:cNvPr id="0" name=""/>
        <dsp:cNvSpPr/>
      </dsp:nvSpPr>
      <dsp:spPr>
        <a:xfrm>
          <a:off x="2309773" y="956864"/>
          <a:ext cx="922664" cy="461332"/>
        </a:xfrm>
        <a:prstGeom prst="roundRect">
          <a:avLst>
            <a:gd name="adj" fmla="val 10000"/>
          </a:avLst>
        </a:prstGeom>
        <a:solidFill>
          <a:schemeClr val="accent4">
            <a:hueOff val="3085722"/>
            <a:satOff val="16374"/>
            <a:lumOff val="2588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H" sz="1200" kern="1200" dirty="0" smtClean="0"/>
            <a:t>Institutions</a:t>
          </a:r>
          <a:endParaRPr lang="fr-CH" sz="1200" kern="1200" dirty="0"/>
        </a:p>
      </dsp:txBody>
      <dsp:txXfrm>
        <a:off x="2323285" y="970376"/>
        <a:ext cx="895640" cy="434308"/>
      </dsp:txXfrm>
    </dsp:sp>
    <dsp:sp modelId="{7891BC1D-75A5-46C0-9C6E-000E08B01611}">
      <dsp:nvSpPr>
        <dsp:cNvPr id="0" name=""/>
        <dsp:cNvSpPr/>
      </dsp:nvSpPr>
      <dsp:spPr>
        <a:xfrm>
          <a:off x="2402040" y="1418196"/>
          <a:ext cx="92266" cy="3459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5999"/>
              </a:lnTo>
              <a:lnTo>
                <a:pt x="92266" y="345999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F5BF21C-1034-4085-A506-4B9431926EDE}">
      <dsp:nvSpPr>
        <dsp:cNvPr id="0" name=""/>
        <dsp:cNvSpPr/>
      </dsp:nvSpPr>
      <dsp:spPr>
        <a:xfrm>
          <a:off x="2494306" y="1533529"/>
          <a:ext cx="738131" cy="461332"/>
        </a:xfrm>
        <a:prstGeom prst="roundRect">
          <a:avLst>
            <a:gd name="adj" fmla="val 10000"/>
          </a:avLst>
        </a:prstGeom>
        <a:solidFill>
          <a:srgbClr val="FFFF00">
            <a:alpha val="90000"/>
          </a:srgbClr>
        </a:solidFill>
        <a:ln w="25400" cap="flat" cmpd="sng" algn="ctr">
          <a:solidFill>
            <a:schemeClr val="accent4">
              <a:hueOff val="3366242"/>
              <a:satOff val="17863"/>
              <a:lumOff val="2823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" tIns="11430" rIns="17145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H" sz="900" kern="1200" dirty="0" smtClean="0"/>
            <a:t>Contrôle ordinaire ou restreint </a:t>
          </a:r>
          <a:r>
            <a:rPr lang="fr-CH" sz="600" kern="1200" dirty="0" smtClean="0"/>
            <a:t>(1)</a:t>
          </a:r>
          <a:endParaRPr lang="fr-CH" sz="600" kern="1200" dirty="0"/>
        </a:p>
      </dsp:txBody>
      <dsp:txXfrm>
        <a:off x="2507818" y="1547041"/>
        <a:ext cx="711107" cy="434308"/>
      </dsp:txXfrm>
    </dsp:sp>
    <dsp:sp modelId="{FAEF0F6E-3A1C-4D82-A416-E91BDF219223}">
      <dsp:nvSpPr>
        <dsp:cNvPr id="0" name=""/>
        <dsp:cNvSpPr/>
      </dsp:nvSpPr>
      <dsp:spPr>
        <a:xfrm>
          <a:off x="2402040" y="1418196"/>
          <a:ext cx="92266" cy="92266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22664"/>
              </a:lnTo>
              <a:lnTo>
                <a:pt x="92266" y="922664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376CE43-0939-434B-9033-FF107A175D98}">
      <dsp:nvSpPr>
        <dsp:cNvPr id="0" name=""/>
        <dsp:cNvSpPr/>
      </dsp:nvSpPr>
      <dsp:spPr>
        <a:xfrm>
          <a:off x="2494306" y="2110195"/>
          <a:ext cx="738131" cy="461332"/>
        </a:xfrm>
        <a:prstGeom prst="roundRect">
          <a:avLst>
            <a:gd name="adj" fmla="val 10000"/>
          </a:avLst>
        </a:prstGeom>
        <a:solidFill>
          <a:srgbClr val="FFC000">
            <a:alpha val="90000"/>
          </a:srgbClr>
        </a:solidFill>
        <a:ln w="25400" cap="flat" cmpd="sng" algn="ctr">
          <a:solidFill>
            <a:schemeClr val="accent4">
              <a:hueOff val="4207802"/>
              <a:satOff val="22328"/>
              <a:lumOff val="3529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" tIns="11430" rIns="17145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H" sz="900" kern="1200" dirty="0" smtClean="0"/>
            <a:t>NAS 920 </a:t>
          </a:r>
          <a:r>
            <a:rPr lang="fr-CH" sz="600" kern="1200" dirty="0" smtClean="0"/>
            <a:t>(2)  </a:t>
          </a:r>
          <a:r>
            <a:rPr lang="fr-CH" sz="900" kern="1200" dirty="0" smtClean="0"/>
            <a:t>(directive SIAM)</a:t>
          </a:r>
          <a:endParaRPr lang="fr-CH" sz="900" kern="1200" dirty="0"/>
        </a:p>
      </dsp:txBody>
      <dsp:txXfrm>
        <a:off x="2507818" y="2123707"/>
        <a:ext cx="711107" cy="434308"/>
      </dsp:txXfrm>
    </dsp:sp>
    <dsp:sp modelId="{E80F16E9-2D5D-4707-9454-3B92FDE7CDD8}">
      <dsp:nvSpPr>
        <dsp:cNvPr id="0" name=""/>
        <dsp:cNvSpPr/>
      </dsp:nvSpPr>
      <dsp:spPr>
        <a:xfrm>
          <a:off x="3463103" y="956864"/>
          <a:ext cx="922664" cy="461332"/>
        </a:xfrm>
        <a:prstGeom prst="roundRect">
          <a:avLst>
            <a:gd name="adj" fmla="val 10000"/>
          </a:avLst>
        </a:prstGeom>
        <a:solidFill>
          <a:schemeClr val="accent4">
            <a:hueOff val="4628582"/>
            <a:satOff val="24561"/>
            <a:lumOff val="3882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H" sz="1200" kern="1200" dirty="0" smtClean="0"/>
            <a:t>Ecoles spécialisées</a:t>
          </a:r>
          <a:endParaRPr lang="fr-CH" sz="1200" kern="1200" dirty="0"/>
        </a:p>
      </dsp:txBody>
      <dsp:txXfrm>
        <a:off x="3476615" y="970376"/>
        <a:ext cx="895640" cy="434308"/>
      </dsp:txXfrm>
    </dsp:sp>
    <dsp:sp modelId="{8170811D-7B14-492F-9B0B-802C3EE1CD62}">
      <dsp:nvSpPr>
        <dsp:cNvPr id="0" name=""/>
        <dsp:cNvSpPr/>
      </dsp:nvSpPr>
      <dsp:spPr>
        <a:xfrm>
          <a:off x="3555370" y="1418196"/>
          <a:ext cx="92266" cy="3459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5999"/>
              </a:lnTo>
              <a:lnTo>
                <a:pt x="92266" y="345999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B425918-BAB7-48B3-9BE2-E9CF538E7570}">
      <dsp:nvSpPr>
        <dsp:cNvPr id="0" name=""/>
        <dsp:cNvSpPr/>
      </dsp:nvSpPr>
      <dsp:spPr>
        <a:xfrm>
          <a:off x="3647636" y="1533529"/>
          <a:ext cx="738131" cy="461332"/>
        </a:xfrm>
        <a:prstGeom prst="roundRect">
          <a:avLst>
            <a:gd name="adj" fmla="val 10000"/>
          </a:avLst>
        </a:prstGeom>
        <a:solidFill>
          <a:srgbClr val="FFFF00">
            <a:alpha val="90000"/>
          </a:srgbClr>
        </a:solidFill>
        <a:ln w="25400" cap="flat" cmpd="sng" algn="ctr">
          <a:solidFill>
            <a:schemeClr val="accent4">
              <a:hueOff val="5049363"/>
              <a:satOff val="26794"/>
              <a:lumOff val="4235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" tIns="11430" rIns="17145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H" sz="900" kern="1200" dirty="0" smtClean="0"/>
            <a:t>Contrôle ordinaire ou restreint </a:t>
          </a:r>
          <a:r>
            <a:rPr lang="fr-CH" sz="600" kern="1200" dirty="0" smtClean="0"/>
            <a:t>(1)</a:t>
          </a:r>
          <a:endParaRPr lang="fr-CH" sz="600" kern="1200" dirty="0"/>
        </a:p>
      </dsp:txBody>
      <dsp:txXfrm>
        <a:off x="3661148" y="1547041"/>
        <a:ext cx="711107" cy="434308"/>
      </dsp:txXfrm>
    </dsp:sp>
    <dsp:sp modelId="{0B5C395A-20C5-487C-9E85-A08FA4939D83}">
      <dsp:nvSpPr>
        <dsp:cNvPr id="0" name=""/>
        <dsp:cNvSpPr/>
      </dsp:nvSpPr>
      <dsp:spPr>
        <a:xfrm>
          <a:off x="3555370" y="1418196"/>
          <a:ext cx="92266" cy="92266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22664"/>
              </a:lnTo>
              <a:lnTo>
                <a:pt x="92266" y="922664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115A6B1-6457-44FA-80C5-C97C859B482B}">
      <dsp:nvSpPr>
        <dsp:cNvPr id="0" name=""/>
        <dsp:cNvSpPr/>
      </dsp:nvSpPr>
      <dsp:spPr>
        <a:xfrm>
          <a:off x="3647636" y="2110195"/>
          <a:ext cx="738131" cy="461332"/>
        </a:xfrm>
        <a:prstGeom prst="roundRect">
          <a:avLst>
            <a:gd name="adj" fmla="val 10000"/>
          </a:avLst>
        </a:prstGeom>
        <a:solidFill>
          <a:srgbClr val="FFC000">
            <a:alpha val="90000"/>
          </a:srgbClr>
        </a:solidFill>
        <a:ln w="25400" cap="flat" cmpd="sng" algn="ctr">
          <a:solidFill>
            <a:schemeClr val="accent4">
              <a:hueOff val="5890923"/>
              <a:satOff val="31259"/>
              <a:lumOff val="4941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" tIns="11430" rIns="17145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H" sz="900" kern="1200" dirty="0" smtClean="0"/>
            <a:t>NAS 920 </a:t>
          </a:r>
          <a:r>
            <a:rPr lang="fr-CH" sz="600" kern="1200" dirty="0" smtClean="0"/>
            <a:t>(2)  </a:t>
          </a:r>
          <a:r>
            <a:rPr lang="fr-CH" sz="900" kern="1200" dirty="0" smtClean="0"/>
            <a:t>(directive OES)</a:t>
          </a:r>
          <a:endParaRPr lang="fr-CH" sz="900" kern="1200" dirty="0"/>
        </a:p>
      </dsp:txBody>
      <dsp:txXfrm>
        <a:off x="3661148" y="2123707"/>
        <a:ext cx="711107" cy="434308"/>
      </dsp:txXfrm>
    </dsp:sp>
    <dsp:sp modelId="{D6FAAB35-E820-4C83-8AC1-78B67FCD3EFD}">
      <dsp:nvSpPr>
        <dsp:cNvPr id="0" name=""/>
        <dsp:cNvSpPr/>
      </dsp:nvSpPr>
      <dsp:spPr>
        <a:xfrm>
          <a:off x="4616434" y="956864"/>
          <a:ext cx="922664" cy="461332"/>
        </a:xfrm>
        <a:prstGeom prst="roundRect">
          <a:avLst>
            <a:gd name="adj" fmla="val 10000"/>
          </a:avLst>
        </a:prstGeom>
        <a:solidFill>
          <a:schemeClr val="accent4">
            <a:hueOff val="6171443"/>
            <a:satOff val="32748"/>
            <a:lumOff val="5176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H" sz="1200" kern="1200" dirty="0" smtClean="0"/>
            <a:t>Accueil extrafamilial</a:t>
          </a:r>
          <a:endParaRPr lang="fr-CH" sz="1200" kern="1200" dirty="0"/>
        </a:p>
      </dsp:txBody>
      <dsp:txXfrm>
        <a:off x="4629946" y="970376"/>
        <a:ext cx="895640" cy="434308"/>
      </dsp:txXfrm>
    </dsp:sp>
    <dsp:sp modelId="{AD95DA28-3D62-4AFE-AA09-AFD6EAC7D56B}">
      <dsp:nvSpPr>
        <dsp:cNvPr id="0" name=""/>
        <dsp:cNvSpPr/>
      </dsp:nvSpPr>
      <dsp:spPr>
        <a:xfrm>
          <a:off x="4708700" y="1418196"/>
          <a:ext cx="92266" cy="3459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5999"/>
              </a:lnTo>
              <a:lnTo>
                <a:pt x="92266" y="345999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90A7CEC-70E4-47A4-8891-B9A92883D4B9}">
      <dsp:nvSpPr>
        <dsp:cNvPr id="0" name=""/>
        <dsp:cNvSpPr/>
      </dsp:nvSpPr>
      <dsp:spPr>
        <a:xfrm>
          <a:off x="4800966" y="1533529"/>
          <a:ext cx="738131" cy="461332"/>
        </a:xfrm>
        <a:prstGeom prst="roundRect">
          <a:avLst>
            <a:gd name="adj" fmla="val 10000"/>
          </a:avLst>
        </a:prstGeom>
        <a:solidFill>
          <a:srgbClr val="FFFF00">
            <a:alpha val="90000"/>
          </a:srgbClr>
        </a:solidFill>
        <a:ln w="25400" cap="flat" cmpd="sng" algn="ctr">
          <a:solidFill>
            <a:schemeClr val="accent4">
              <a:hueOff val="6732483"/>
              <a:satOff val="35725"/>
              <a:lumOff val="5647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" tIns="11430" rIns="17145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H" sz="900" kern="1200" dirty="0" smtClean="0"/>
            <a:t>Contrôle ordinaire ou restreint </a:t>
          </a:r>
          <a:r>
            <a:rPr lang="fr-CH" sz="600" kern="1200" dirty="0" smtClean="0"/>
            <a:t>(1)</a:t>
          </a:r>
          <a:endParaRPr lang="fr-CH" sz="600" kern="1200" dirty="0"/>
        </a:p>
      </dsp:txBody>
      <dsp:txXfrm>
        <a:off x="4814478" y="1547041"/>
        <a:ext cx="711107" cy="434308"/>
      </dsp:txXfrm>
    </dsp:sp>
    <dsp:sp modelId="{92223153-DC0E-40AC-A92F-5200F69C75C6}">
      <dsp:nvSpPr>
        <dsp:cNvPr id="0" name=""/>
        <dsp:cNvSpPr/>
      </dsp:nvSpPr>
      <dsp:spPr>
        <a:xfrm>
          <a:off x="4708700" y="1418196"/>
          <a:ext cx="92266" cy="92266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22664"/>
              </a:lnTo>
              <a:lnTo>
                <a:pt x="92266" y="922664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8C90687-4952-4D6C-B648-F61E702C285A}">
      <dsp:nvSpPr>
        <dsp:cNvPr id="0" name=""/>
        <dsp:cNvSpPr/>
      </dsp:nvSpPr>
      <dsp:spPr>
        <a:xfrm>
          <a:off x="4800966" y="2110195"/>
          <a:ext cx="738131" cy="461332"/>
        </a:xfrm>
        <a:prstGeom prst="roundRect">
          <a:avLst>
            <a:gd name="adj" fmla="val 10000"/>
          </a:avLst>
        </a:prstGeom>
        <a:solidFill>
          <a:srgbClr val="FFC000">
            <a:alpha val="90000"/>
          </a:srgbClr>
        </a:solidFill>
        <a:ln w="25400" cap="flat" cmpd="sng" algn="ctr">
          <a:solidFill>
            <a:schemeClr val="accent4">
              <a:hueOff val="7574043"/>
              <a:satOff val="40191"/>
              <a:lumOff val="6352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" tIns="11430" rIns="17145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H" sz="900" kern="1200" dirty="0" smtClean="0"/>
            <a:t>NAS 920 </a:t>
          </a:r>
          <a:r>
            <a:rPr lang="fr-CH" sz="600" kern="1200" dirty="0" smtClean="0"/>
            <a:t>(2)  </a:t>
          </a:r>
          <a:r>
            <a:rPr lang="fr-CH" sz="900" kern="1200" dirty="0" smtClean="0"/>
            <a:t>(directive OAEF)</a:t>
          </a:r>
          <a:endParaRPr lang="fr-CH" sz="900" kern="1200" dirty="0"/>
        </a:p>
      </dsp:txBody>
      <dsp:txXfrm>
        <a:off x="4814478" y="2123707"/>
        <a:ext cx="711107" cy="434308"/>
      </dsp:txXfrm>
    </dsp:sp>
    <dsp:sp modelId="{AA79C22A-6DA8-4FBF-BD28-824E85626FC8}">
      <dsp:nvSpPr>
        <dsp:cNvPr id="0" name=""/>
        <dsp:cNvSpPr/>
      </dsp:nvSpPr>
      <dsp:spPr>
        <a:xfrm>
          <a:off x="5769764" y="956864"/>
          <a:ext cx="922664" cy="461332"/>
        </a:xfrm>
        <a:prstGeom prst="roundRect">
          <a:avLst>
            <a:gd name="adj" fmla="val 10000"/>
          </a:avLst>
        </a:prstGeom>
        <a:solidFill>
          <a:schemeClr val="accent4">
            <a:hueOff val="7714303"/>
            <a:satOff val="40935"/>
            <a:lumOff val="6470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H" sz="1200" kern="1200" dirty="0" smtClean="0"/>
            <a:t>Action sociale</a:t>
          </a:r>
          <a:endParaRPr lang="fr-CH" sz="1200" kern="1200" dirty="0"/>
        </a:p>
      </dsp:txBody>
      <dsp:txXfrm>
        <a:off x="5783276" y="970376"/>
        <a:ext cx="895640" cy="434308"/>
      </dsp:txXfrm>
    </dsp:sp>
    <dsp:sp modelId="{B79F9E79-9A6B-4EB6-A20B-7067247BE085}">
      <dsp:nvSpPr>
        <dsp:cNvPr id="0" name=""/>
        <dsp:cNvSpPr/>
      </dsp:nvSpPr>
      <dsp:spPr>
        <a:xfrm>
          <a:off x="5862030" y="1418196"/>
          <a:ext cx="92266" cy="3459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5999"/>
              </a:lnTo>
              <a:lnTo>
                <a:pt x="92266" y="345999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2BF9649-7437-4C15-AD11-8427179D8316}">
      <dsp:nvSpPr>
        <dsp:cNvPr id="0" name=""/>
        <dsp:cNvSpPr/>
      </dsp:nvSpPr>
      <dsp:spPr>
        <a:xfrm>
          <a:off x="5954296" y="1533529"/>
          <a:ext cx="738131" cy="461332"/>
        </a:xfrm>
        <a:prstGeom prst="roundRect">
          <a:avLst>
            <a:gd name="adj" fmla="val 10000"/>
          </a:avLst>
        </a:prstGeom>
        <a:solidFill>
          <a:srgbClr val="FFFF00">
            <a:alpha val="90000"/>
          </a:srgbClr>
        </a:solidFill>
        <a:ln w="25400" cap="flat" cmpd="sng" algn="ctr">
          <a:solidFill>
            <a:schemeClr val="accent4">
              <a:hueOff val="8415604"/>
              <a:satOff val="44656"/>
              <a:lumOff val="7058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" tIns="11430" rIns="17145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H" sz="900" kern="1200" dirty="0" smtClean="0"/>
            <a:t>Contrôle ordinaire ou restreint </a:t>
          </a:r>
          <a:r>
            <a:rPr lang="fr-CH" sz="600" kern="1200" dirty="0" smtClean="0"/>
            <a:t>(1)</a:t>
          </a:r>
          <a:endParaRPr lang="fr-CH" sz="600" kern="1200" dirty="0"/>
        </a:p>
      </dsp:txBody>
      <dsp:txXfrm>
        <a:off x="5967808" y="1547041"/>
        <a:ext cx="711107" cy="434308"/>
      </dsp:txXfrm>
    </dsp:sp>
    <dsp:sp modelId="{A88DB822-D632-4440-82F1-04C37BBE4119}">
      <dsp:nvSpPr>
        <dsp:cNvPr id="0" name=""/>
        <dsp:cNvSpPr/>
      </dsp:nvSpPr>
      <dsp:spPr>
        <a:xfrm>
          <a:off x="5862030" y="1418196"/>
          <a:ext cx="92266" cy="92266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22664"/>
              </a:lnTo>
              <a:lnTo>
                <a:pt x="92266" y="922664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A18BB2E-EF06-4D19-999B-86AC3A28CD62}">
      <dsp:nvSpPr>
        <dsp:cNvPr id="0" name=""/>
        <dsp:cNvSpPr/>
      </dsp:nvSpPr>
      <dsp:spPr>
        <a:xfrm>
          <a:off x="5954296" y="2110195"/>
          <a:ext cx="738131" cy="46133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9257164"/>
              <a:satOff val="49122"/>
              <a:lumOff val="7764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" tIns="11430" rIns="17145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H" sz="900" kern="1200" dirty="0" smtClean="0"/>
            <a:t>Directive générale SASO</a:t>
          </a:r>
          <a:endParaRPr lang="fr-CH" sz="900" kern="1200" dirty="0"/>
        </a:p>
      </dsp:txBody>
      <dsp:txXfrm>
        <a:off x="5967808" y="2123707"/>
        <a:ext cx="711107" cy="434308"/>
      </dsp:txXfrm>
    </dsp:sp>
    <dsp:sp modelId="{9585F76D-ABBC-4E5B-AC91-ED13DA4BB858}">
      <dsp:nvSpPr>
        <dsp:cNvPr id="0" name=""/>
        <dsp:cNvSpPr/>
      </dsp:nvSpPr>
      <dsp:spPr>
        <a:xfrm>
          <a:off x="6923094" y="956864"/>
          <a:ext cx="922664" cy="461332"/>
        </a:xfrm>
        <a:prstGeom prst="roundRect">
          <a:avLst>
            <a:gd name="adj" fmla="val 10000"/>
          </a:avLst>
        </a:prstGeom>
        <a:solidFill>
          <a:schemeClr val="bg1"/>
        </a:solidFill>
        <a:ln w="25400" cap="flat" cmpd="sng" algn="ctr">
          <a:solidFill>
            <a:schemeClr val="tx1"/>
          </a:solidFill>
          <a:prstDash val="sysDot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H" sz="1200" kern="1200" dirty="0" smtClean="0">
              <a:solidFill>
                <a:schemeClr val="tx1"/>
              </a:solidFill>
            </a:rPr>
            <a:t>Communes</a:t>
          </a:r>
          <a:endParaRPr lang="fr-CH" sz="1200" kern="1200" dirty="0">
            <a:solidFill>
              <a:schemeClr val="tx1"/>
            </a:solidFill>
          </a:endParaRPr>
        </a:p>
      </dsp:txBody>
      <dsp:txXfrm>
        <a:off x="6936606" y="970376"/>
        <a:ext cx="895640" cy="43430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955644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83103" cy="5018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353" tIns="46176" rIns="92353" bIns="46176" numCol="1" anchor="t" anchorCtr="0" compatLnSpc="1">
            <a:prstTxWarp prst="textNoShape">
              <a:avLst/>
            </a:prstTxWarp>
          </a:bodyPr>
          <a:lstStyle>
            <a:lvl1pPr defTabSz="923659">
              <a:defRPr sz="1200"/>
            </a:lvl1pPr>
          </a:lstStyle>
          <a:p>
            <a:endParaRPr lang="fr-FR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98711" y="1"/>
            <a:ext cx="2983103" cy="5018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353" tIns="46176" rIns="92353" bIns="46176" numCol="1" anchor="t" anchorCtr="0" compatLnSpc="1">
            <a:prstTxWarp prst="textNoShape">
              <a:avLst/>
            </a:prstTxWarp>
          </a:bodyPr>
          <a:lstStyle>
            <a:lvl1pPr algn="r" defTabSz="923659">
              <a:defRPr sz="1200"/>
            </a:lvl1pPr>
          </a:lstStyle>
          <a:p>
            <a:endParaRPr lang="fr-FR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41388" y="750888"/>
            <a:ext cx="4999037" cy="37496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8070" y="4752901"/>
            <a:ext cx="5045678" cy="44996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353" tIns="46176" rIns="92353" bIns="4617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163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01026"/>
            <a:ext cx="2983103" cy="5018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353" tIns="46176" rIns="92353" bIns="46176" numCol="1" anchor="b" anchorCtr="0" compatLnSpc="1">
            <a:prstTxWarp prst="textNoShape">
              <a:avLst/>
            </a:prstTxWarp>
          </a:bodyPr>
          <a:lstStyle>
            <a:lvl1pPr defTabSz="923659">
              <a:defRPr sz="1200"/>
            </a:lvl1pPr>
          </a:lstStyle>
          <a:p>
            <a:endParaRPr lang="fr-FR"/>
          </a:p>
        </p:txBody>
      </p:sp>
      <p:sp>
        <p:nvSpPr>
          <p:cNvPr id="163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8711" y="9501026"/>
            <a:ext cx="2983103" cy="5018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353" tIns="46176" rIns="92353" bIns="46176" numCol="1" anchor="b" anchorCtr="0" compatLnSpc="1">
            <a:prstTxWarp prst="textNoShape">
              <a:avLst/>
            </a:prstTxWarp>
          </a:bodyPr>
          <a:lstStyle>
            <a:lvl1pPr algn="r" defTabSz="923659">
              <a:defRPr sz="1200"/>
            </a:lvl1pPr>
          </a:lstStyle>
          <a:p>
            <a:fld id="{D4BC4B10-C449-4813-ACA9-66400B454153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267408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endParaRPr lang="fr-FR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BEF44CE-8D36-4CE9-9B8A-E01E9CC0349E}" type="slidenum">
              <a:rPr lang="fr-FR"/>
              <a:pPr/>
              <a:t>2</a:t>
            </a:fld>
            <a:endParaRPr lang="fr-FR"/>
          </a:p>
        </p:txBody>
      </p:sp>
      <p:sp>
        <p:nvSpPr>
          <p:cNvPr id="116738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740" name="Rectangle 1028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BEF44CE-8D36-4CE9-9B8A-E01E9CC0349E}" type="slidenum">
              <a:rPr lang="fr-FR"/>
              <a:pPr/>
              <a:t>3</a:t>
            </a:fld>
            <a:endParaRPr lang="fr-FR"/>
          </a:p>
        </p:txBody>
      </p:sp>
      <p:sp>
        <p:nvSpPr>
          <p:cNvPr id="116738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740" name="Rectangle 1028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 dirty="0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B57D81A-79CC-4215-91E1-CB427A7298CD}" type="slidenum">
              <a:rPr lang="fr-FR"/>
              <a:pPr/>
              <a:t>5</a:t>
            </a:fld>
            <a:endParaRPr lang="fr-FR"/>
          </a:p>
        </p:txBody>
      </p:sp>
      <p:sp>
        <p:nvSpPr>
          <p:cNvPr id="177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7156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B57D81A-79CC-4215-91E1-CB427A7298CD}" type="slidenum">
              <a:rPr lang="fr-FR"/>
              <a:pPr/>
              <a:t>6</a:t>
            </a:fld>
            <a:endParaRPr lang="fr-FR"/>
          </a:p>
        </p:txBody>
      </p:sp>
      <p:sp>
        <p:nvSpPr>
          <p:cNvPr id="177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7156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H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BC4B10-C449-4813-ACA9-66400B454153}" type="slidenum">
              <a:rPr lang="fr-FR" smtClean="0"/>
              <a:pPr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550949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fr-CH"/>
          </a:p>
        </p:txBody>
      </p:sp>
      <p:sp>
        <p:nvSpPr>
          <p:cNvPr id="7" name="Titre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CH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E6A000-9DB9-42B9-95EF-F4235F43B19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CH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3E1477-6786-42D1-8980-6B731E5ADE7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973762"/>
          </a:xfrm>
          <a:prstGeom prst="rect">
            <a:avLst/>
          </a:prstGeo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CH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973762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30E797-DC5E-4066-8AB4-DECB4ED9221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re. Image de la bibliothèque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CH"/>
          </a:p>
        </p:txBody>
      </p:sp>
      <p:sp>
        <p:nvSpPr>
          <p:cNvPr id="3" name="Espace réservé de l'image de la bibliothèque 2"/>
          <p:cNvSpPr>
            <a:spLocks noGrp="1"/>
          </p:cNvSpPr>
          <p:nvPr>
            <p:ph type="clipArt" sz="half" idx="1"/>
          </p:nvPr>
        </p:nvSpPr>
        <p:spPr>
          <a:xfrm>
            <a:off x="685800" y="1752600"/>
            <a:ext cx="3810000" cy="4495800"/>
          </a:xfrm>
        </p:spPr>
        <p:txBody>
          <a:bodyPr/>
          <a:lstStyle/>
          <a:p>
            <a:pPr lvl="0"/>
            <a:endParaRPr lang="fr-CH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648200" y="1752600"/>
            <a:ext cx="3810000" cy="44958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0E9094-7ED3-4D93-A043-23A9339D62E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31C8A1-D660-477A-9783-FC38F911A8D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587EC-5B30-4F3E-973A-5EA46799EBB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85800" y="17526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7526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08E63C-53D8-475E-9D6E-21BF0701038D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63E553-E699-48BA-9F8A-A730F231E5B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CH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F4958B-9010-4628-94FC-32D11593A6D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E2ABB0-7DB0-48D9-8E1B-AE2E159E7C4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89BAC0-A903-4F38-BF97-9E2A3578593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CH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CH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079BAB-5F23-446E-B49D-E31FD086CE3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969696"/>
            </a:gs>
            <a:gs pos="100000">
              <a:schemeClr val="bg1"/>
            </a:gs>
          </a:gsLst>
          <a:path path="rect">
            <a:fillToRect t="100000" r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28600" y="6400800"/>
            <a:ext cx="5334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800">
                <a:latin typeface="+mn-lt"/>
                <a:cs typeface="+mn-cs"/>
              </a:defRPr>
            </a:lvl1pPr>
          </a:lstStyle>
          <a:p>
            <a:pPr>
              <a:defRPr/>
            </a:pPr>
            <a:fld id="{55D35125-F903-468C-9BA9-8E461734D28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sp>
        <p:nvSpPr>
          <p:cNvPr id="1034" name="Text Box 10"/>
          <p:cNvSpPr txBox="1">
            <a:spLocks noChangeArrowheads="1"/>
          </p:cNvSpPr>
          <p:nvPr/>
        </p:nvSpPr>
        <p:spPr bwMode="auto">
          <a:xfrm rot="-5363263">
            <a:off x="-84931" y="3353594"/>
            <a:ext cx="7159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fr-CH" sz="2000">
                <a:latin typeface="Tahoma" pitchFamily="34" charset="0"/>
                <a:cs typeface="+mn-cs"/>
              </a:rPr>
              <a:t>CCFI</a:t>
            </a:r>
            <a:endParaRPr lang="fr-FR" sz="2000">
              <a:latin typeface="Tahoma" pitchFamily="34" charset="0"/>
              <a:cs typeface="+mn-cs"/>
            </a:endParaRPr>
          </a:p>
        </p:txBody>
      </p:sp>
      <p:grpSp>
        <p:nvGrpSpPr>
          <p:cNvPr id="1029" name="Group 20"/>
          <p:cNvGrpSpPr>
            <a:grpSpLocks/>
          </p:cNvGrpSpPr>
          <p:nvPr/>
        </p:nvGrpSpPr>
        <p:grpSpPr bwMode="auto">
          <a:xfrm>
            <a:off x="7162800" y="6553200"/>
            <a:ext cx="1828800" cy="152400"/>
            <a:chOff x="4512" y="4128"/>
            <a:chExt cx="1152" cy="96"/>
          </a:xfrm>
        </p:grpSpPr>
        <p:sp>
          <p:nvSpPr>
            <p:cNvPr id="1036" name="Rectangle 12"/>
            <p:cNvSpPr>
              <a:spLocks noChangeArrowheads="1"/>
            </p:cNvSpPr>
            <p:nvPr/>
          </p:nvSpPr>
          <p:spPr bwMode="auto">
            <a:xfrm rot="16200000">
              <a:off x="5280" y="4080"/>
              <a:ext cx="96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fr-CH">
                <a:latin typeface="Times New Roman" charset="0"/>
                <a:cs typeface="+mn-cs"/>
              </a:endParaRPr>
            </a:p>
          </p:txBody>
        </p:sp>
        <p:sp>
          <p:nvSpPr>
            <p:cNvPr id="1037" name="Rectangle 13"/>
            <p:cNvSpPr>
              <a:spLocks noChangeArrowheads="1"/>
            </p:cNvSpPr>
            <p:nvPr/>
          </p:nvSpPr>
          <p:spPr bwMode="auto">
            <a:xfrm rot="16200000">
              <a:off x="5520" y="4080"/>
              <a:ext cx="96" cy="192"/>
            </a:xfrm>
            <a:prstGeom prst="rect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fr-CH">
                <a:latin typeface="Times New Roman" charset="0"/>
                <a:cs typeface="+mn-cs"/>
              </a:endParaRPr>
            </a:p>
          </p:txBody>
        </p:sp>
        <p:sp>
          <p:nvSpPr>
            <p:cNvPr id="1038" name="Rectangle 14"/>
            <p:cNvSpPr>
              <a:spLocks noChangeArrowheads="1"/>
            </p:cNvSpPr>
            <p:nvPr/>
          </p:nvSpPr>
          <p:spPr bwMode="auto">
            <a:xfrm rot="16200000">
              <a:off x="5040" y="4080"/>
              <a:ext cx="96" cy="192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fr-CH">
                <a:latin typeface="Times New Roman" charset="0"/>
                <a:cs typeface="+mn-cs"/>
              </a:endParaRPr>
            </a:p>
          </p:txBody>
        </p:sp>
        <p:sp>
          <p:nvSpPr>
            <p:cNvPr id="1039" name="Rectangle 15"/>
            <p:cNvSpPr>
              <a:spLocks noChangeArrowheads="1"/>
            </p:cNvSpPr>
            <p:nvPr/>
          </p:nvSpPr>
          <p:spPr bwMode="auto">
            <a:xfrm rot="16200000">
              <a:off x="4800" y="4080"/>
              <a:ext cx="96" cy="192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fr-CH">
                <a:latin typeface="Times New Roman" charset="0"/>
                <a:cs typeface="+mn-cs"/>
              </a:endParaRPr>
            </a:p>
          </p:txBody>
        </p:sp>
        <p:sp>
          <p:nvSpPr>
            <p:cNvPr id="1040" name="Rectangle 16"/>
            <p:cNvSpPr>
              <a:spLocks noChangeArrowheads="1"/>
            </p:cNvSpPr>
            <p:nvPr/>
          </p:nvSpPr>
          <p:spPr bwMode="auto">
            <a:xfrm rot="16200000">
              <a:off x="4560" y="4080"/>
              <a:ext cx="96" cy="192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fr-CH">
                <a:latin typeface="Times New Roman" charset="0"/>
                <a:cs typeface="+mn-cs"/>
              </a:endParaRPr>
            </a:p>
          </p:txBody>
        </p:sp>
      </p:grpSp>
      <p:grpSp>
        <p:nvGrpSpPr>
          <p:cNvPr id="2" name="Group 21"/>
          <p:cNvGrpSpPr>
            <a:grpSpLocks/>
          </p:cNvGrpSpPr>
          <p:nvPr/>
        </p:nvGrpSpPr>
        <p:grpSpPr bwMode="auto">
          <a:xfrm rot="-5400000">
            <a:off x="-636587" y="4724400"/>
            <a:ext cx="1828800" cy="152400"/>
            <a:chOff x="4512" y="4128"/>
            <a:chExt cx="1152" cy="96"/>
          </a:xfrm>
        </p:grpSpPr>
        <p:sp>
          <p:nvSpPr>
            <p:cNvPr id="1046" name="Rectangle 22"/>
            <p:cNvSpPr>
              <a:spLocks noChangeArrowheads="1"/>
            </p:cNvSpPr>
            <p:nvPr/>
          </p:nvSpPr>
          <p:spPr bwMode="auto">
            <a:xfrm rot="16200000">
              <a:off x="5280" y="4080"/>
              <a:ext cx="96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fr-CH">
                <a:latin typeface="Times New Roman" charset="0"/>
                <a:cs typeface="+mn-cs"/>
              </a:endParaRPr>
            </a:p>
          </p:txBody>
        </p:sp>
        <p:sp>
          <p:nvSpPr>
            <p:cNvPr id="1047" name="Rectangle 23"/>
            <p:cNvSpPr>
              <a:spLocks noChangeArrowheads="1"/>
            </p:cNvSpPr>
            <p:nvPr/>
          </p:nvSpPr>
          <p:spPr bwMode="auto">
            <a:xfrm rot="16200000">
              <a:off x="5520" y="4080"/>
              <a:ext cx="96" cy="192"/>
            </a:xfrm>
            <a:prstGeom prst="rect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fr-CH">
                <a:latin typeface="Times New Roman" charset="0"/>
                <a:cs typeface="+mn-cs"/>
              </a:endParaRPr>
            </a:p>
          </p:txBody>
        </p:sp>
        <p:sp>
          <p:nvSpPr>
            <p:cNvPr id="1048" name="Rectangle 24"/>
            <p:cNvSpPr>
              <a:spLocks noChangeArrowheads="1"/>
            </p:cNvSpPr>
            <p:nvPr/>
          </p:nvSpPr>
          <p:spPr bwMode="auto">
            <a:xfrm rot="16200000">
              <a:off x="5040" y="4080"/>
              <a:ext cx="96" cy="192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fr-CH">
                <a:latin typeface="Times New Roman" charset="0"/>
                <a:cs typeface="+mn-cs"/>
              </a:endParaRPr>
            </a:p>
          </p:txBody>
        </p:sp>
        <p:sp>
          <p:nvSpPr>
            <p:cNvPr id="1049" name="Rectangle 25"/>
            <p:cNvSpPr>
              <a:spLocks noChangeArrowheads="1"/>
            </p:cNvSpPr>
            <p:nvPr/>
          </p:nvSpPr>
          <p:spPr bwMode="auto">
            <a:xfrm rot="16200000">
              <a:off x="4805" y="4075"/>
              <a:ext cx="96" cy="192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fr-CH">
                <a:latin typeface="Times New Roman" charset="0"/>
                <a:cs typeface="+mn-cs"/>
              </a:endParaRPr>
            </a:p>
          </p:txBody>
        </p:sp>
        <p:sp>
          <p:nvSpPr>
            <p:cNvPr id="1050" name="Rectangle 26"/>
            <p:cNvSpPr>
              <a:spLocks noChangeArrowheads="1"/>
            </p:cNvSpPr>
            <p:nvPr/>
          </p:nvSpPr>
          <p:spPr bwMode="auto">
            <a:xfrm rot="16200000">
              <a:off x="4565" y="4070"/>
              <a:ext cx="96" cy="192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fr-CH">
                <a:latin typeface="Times New Roman" charset="0"/>
                <a:cs typeface="+mn-cs"/>
              </a:endParaRPr>
            </a:p>
          </p:txBody>
        </p:sp>
      </p:grpSp>
      <p:sp>
        <p:nvSpPr>
          <p:cNvPr id="1051" name="Text Box 27"/>
          <p:cNvSpPr txBox="1">
            <a:spLocks noChangeArrowheads="1"/>
          </p:cNvSpPr>
          <p:nvPr userDrawn="1"/>
        </p:nvSpPr>
        <p:spPr bwMode="auto">
          <a:xfrm>
            <a:off x="1881996" y="6477000"/>
            <a:ext cx="50292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000" dirty="0" smtClean="0">
                <a:latin typeface="Tahoma" pitchFamily="34" charset="0"/>
              </a:rPr>
              <a:t>2 avril</a:t>
            </a:r>
            <a:r>
              <a:rPr lang="fr-FR" sz="1000" baseline="0" dirty="0" smtClean="0">
                <a:latin typeface="Tahoma" pitchFamily="34" charset="0"/>
              </a:rPr>
              <a:t> 2014 - ONJEC</a:t>
            </a:r>
            <a:endParaRPr lang="fr-FR" sz="1000" dirty="0">
              <a:latin typeface="Tahoma" pitchFamily="34" charset="0"/>
            </a:endParaRPr>
          </a:p>
        </p:txBody>
      </p:sp>
      <p:pic>
        <p:nvPicPr>
          <p:cNvPr id="1032" name="Picture 32" descr="\\ne.ch\dfs\home1\JeanneretPY\Mes documents\Travail\_Logos\logo_rvb3.gif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5791200" y="247650"/>
            <a:ext cx="3200400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50000"/>
        </a:spcAft>
        <a:buSzPct val="125000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13" Type="http://schemas.openxmlformats.org/officeDocument/2006/relationships/image" Target="../media/image3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4.xml"/><Relationship Id="rId13" Type="http://schemas.openxmlformats.org/officeDocument/2006/relationships/image" Target="../media/image4.jpeg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12" Type="http://schemas.microsoft.com/office/2007/relationships/diagramDrawing" Target="../diagrams/drawing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3.xml"/><Relationship Id="rId11" Type="http://schemas.openxmlformats.org/officeDocument/2006/relationships/diagramColors" Target="../diagrams/colors4.xml"/><Relationship Id="rId5" Type="http://schemas.openxmlformats.org/officeDocument/2006/relationships/diagramQuickStyle" Target="../diagrams/quickStyle3.xml"/><Relationship Id="rId10" Type="http://schemas.openxmlformats.org/officeDocument/2006/relationships/diagramQuickStyle" Target="../diagrams/quickStyle4.xml"/><Relationship Id="rId4" Type="http://schemas.openxmlformats.org/officeDocument/2006/relationships/diagramLayout" Target="../diagrams/layout3.xml"/><Relationship Id="rId9" Type="http://schemas.openxmlformats.org/officeDocument/2006/relationships/diagramLayout" Target="../diagrams/layout4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6.xml"/><Relationship Id="rId13" Type="http://schemas.openxmlformats.org/officeDocument/2006/relationships/image" Target="../media/image5.png"/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12" Type="http://schemas.microsoft.com/office/2007/relationships/diagramDrawing" Target="../diagrams/drawing6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11" Type="http://schemas.openxmlformats.org/officeDocument/2006/relationships/diagramColors" Target="../diagrams/colors6.xml"/><Relationship Id="rId5" Type="http://schemas.openxmlformats.org/officeDocument/2006/relationships/diagramQuickStyle" Target="../diagrams/quickStyle5.xml"/><Relationship Id="rId10" Type="http://schemas.openxmlformats.org/officeDocument/2006/relationships/diagramQuickStyle" Target="../diagrams/quickStyle6.xml"/><Relationship Id="rId4" Type="http://schemas.openxmlformats.org/officeDocument/2006/relationships/diagramLayout" Target="../diagrams/layout5.xml"/><Relationship Id="rId9" Type="http://schemas.openxmlformats.org/officeDocument/2006/relationships/diagramLayout" Target="../diagrams/layout6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8.xml"/><Relationship Id="rId13" Type="http://schemas.openxmlformats.org/officeDocument/2006/relationships/image" Target="../media/image6.jpg"/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12" Type="http://schemas.microsoft.com/office/2007/relationships/diagramDrawing" Target="../diagrams/drawing8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11" Type="http://schemas.openxmlformats.org/officeDocument/2006/relationships/diagramColors" Target="../diagrams/colors8.xml"/><Relationship Id="rId5" Type="http://schemas.openxmlformats.org/officeDocument/2006/relationships/diagramQuickStyle" Target="../diagrams/quickStyle7.xml"/><Relationship Id="rId10" Type="http://schemas.openxmlformats.org/officeDocument/2006/relationships/diagramQuickStyle" Target="../diagrams/quickStyle8.xml"/><Relationship Id="rId4" Type="http://schemas.openxmlformats.org/officeDocument/2006/relationships/diagramLayout" Target="../diagrams/layout7.xml"/><Relationship Id="rId9" Type="http://schemas.openxmlformats.org/officeDocument/2006/relationships/diagramLayout" Target="../diagrams/layout8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10.xml"/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12" Type="http://schemas.microsoft.com/office/2007/relationships/diagramDrawing" Target="../diagrams/drawing10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9.xml"/><Relationship Id="rId11" Type="http://schemas.openxmlformats.org/officeDocument/2006/relationships/diagramColors" Target="../diagrams/colors10.xml"/><Relationship Id="rId5" Type="http://schemas.openxmlformats.org/officeDocument/2006/relationships/diagramQuickStyle" Target="../diagrams/quickStyle9.xml"/><Relationship Id="rId10" Type="http://schemas.openxmlformats.org/officeDocument/2006/relationships/diagramQuickStyle" Target="../diagrams/quickStyle10.xml"/><Relationship Id="rId4" Type="http://schemas.openxmlformats.org/officeDocument/2006/relationships/diagramLayout" Target="../diagrams/layout9.xml"/><Relationship Id="rId9" Type="http://schemas.openxmlformats.org/officeDocument/2006/relationships/diagramLayout" Target="../diagrams/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2"/>
          <p:cNvSpPr txBox="1">
            <a:spLocks noChangeArrowheads="1"/>
          </p:cNvSpPr>
          <p:nvPr/>
        </p:nvSpPr>
        <p:spPr bwMode="auto">
          <a:xfrm>
            <a:off x="609600" y="4495800"/>
            <a:ext cx="800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fr-FR">
              <a:latin typeface="Tahoma" pitchFamily="34" charset="0"/>
            </a:endParaRP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785813" y="2501578"/>
            <a:ext cx="7715250" cy="2495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fr-FR" sz="4800" b="1" dirty="0" smtClean="0">
                <a:solidFill>
                  <a:schemeClr val="tx2"/>
                </a:solidFill>
                <a:latin typeface="Tahoma" pitchFamily="34" charset="0"/>
              </a:rPr>
              <a:t>Directives aux organes de révision</a:t>
            </a:r>
          </a:p>
          <a:p>
            <a:pPr algn="ctr" eaLnBrk="0" hangingPunct="0"/>
            <a:endParaRPr lang="fr-FR" b="1" dirty="0" smtClean="0">
              <a:solidFill>
                <a:schemeClr val="tx2"/>
              </a:solidFill>
              <a:latin typeface="Tahoma" pitchFamily="34" charset="0"/>
            </a:endParaRPr>
          </a:p>
          <a:p>
            <a:pPr algn="ctr" eaLnBrk="0" hangingPunct="0"/>
            <a:r>
              <a:rPr lang="fr-FR" b="1" i="1" dirty="0" smtClean="0">
                <a:solidFill>
                  <a:schemeClr val="tx2"/>
                </a:solidFill>
                <a:latin typeface="Tahoma" pitchFamily="34" charset="0"/>
              </a:rPr>
              <a:t>Présentation du 2 avril 2014 à l’ONJEC</a:t>
            </a:r>
            <a:endParaRPr lang="fr-FR" b="1" i="1" dirty="0">
              <a:solidFill>
                <a:schemeClr val="tx2"/>
              </a:solidFill>
              <a:latin typeface="Tahoma" pitchFamily="34" charset="0"/>
            </a:endParaRPr>
          </a:p>
          <a:p>
            <a:pPr marL="838200" indent="-838200" algn="ctr" eaLnBrk="0" hangingPunct="0"/>
            <a:r>
              <a:rPr lang="fr-FR" sz="3200" b="1" dirty="0">
                <a:solidFill>
                  <a:schemeClr val="tx2"/>
                </a:solidFill>
                <a:latin typeface="Tahoma" pitchFamily="34" charset="0"/>
              </a:rPr>
              <a:t/>
            </a:r>
            <a:br>
              <a:rPr lang="fr-FR" sz="3200" b="1" dirty="0">
                <a:solidFill>
                  <a:schemeClr val="tx2"/>
                </a:solidFill>
                <a:latin typeface="Tahoma" pitchFamily="34" charset="0"/>
              </a:rPr>
            </a:br>
            <a:endParaRPr lang="fr-FR" sz="3200" b="1" dirty="0">
              <a:solidFill>
                <a:schemeClr val="tx2"/>
              </a:solidFill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7291749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e 5"/>
          <p:cNvGrpSpPr/>
          <p:nvPr/>
        </p:nvGrpSpPr>
        <p:grpSpPr>
          <a:xfrm>
            <a:off x="1043608" y="908720"/>
            <a:ext cx="7416824" cy="671580"/>
            <a:chOff x="0" y="11078"/>
            <a:chExt cx="7416824" cy="671580"/>
          </a:xfrm>
        </p:grpSpPr>
        <p:sp>
          <p:nvSpPr>
            <p:cNvPr id="7" name="Rectangle à coins arrondis 6"/>
            <p:cNvSpPr/>
            <p:nvPr/>
          </p:nvSpPr>
          <p:spPr>
            <a:xfrm>
              <a:off x="0" y="11078"/>
              <a:ext cx="7416824" cy="67158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32784" y="43862"/>
              <a:ext cx="7351256" cy="60601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6680" tIns="106680" rIns="106680" bIns="106680" numCol="1" spcCol="1270" anchor="ctr" anchorCtr="0">
              <a:noAutofit/>
            </a:bodyPr>
            <a:lstStyle/>
            <a:p>
              <a:pPr lvl="0" algn="ctr" defTabSz="12446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2800" b="1" dirty="0" smtClean="0"/>
                <a:t>Année 1999 Loi sur les subventions</a:t>
              </a:r>
              <a:endParaRPr lang="fr-FR" sz="2800" b="1" kern="1200" dirty="0"/>
            </a:p>
          </p:txBody>
        </p:sp>
      </p:grpSp>
      <p:grpSp>
        <p:nvGrpSpPr>
          <p:cNvPr id="11" name="Groupe 10"/>
          <p:cNvGrpSpPr/>
          <p:nvPr/>
        </p:nvGrpSpPr>
        <p:grpSpPr>
          <a:xfrm>
            <a:off x="1835696" y="1844824"/>
            <a:ext cx="6591952" cy="1670177"/>
            <a:chOff x="405052" y="509"/>
            <a:chExt cx="3006319" cy="1670177"/>
          </a:xfrm>
        </p:grpSpPr>
        <p:sp>
          <p:nvSpPr>
            <p:cNvPr id="12" name="Rectangle à coins arrondis 11"/>
            <p:cNvSpPr/>
            <p:nvPr/>
          </p:nvSpPr>
          <p:spPr>
            <a:xfrm>
              <a:off x="405052" y="509"/>
              <a:ext cx="3006319" cy="1670177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shade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shade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3" name="Rectangle 12"/>
            <p:cNvSpPr/>
            <p:nvPr/>
          </p:nvSpPr>
          <p:spPr>
            <a:xfrm>
              <a:off x="453970" y="49427"/>
              <a:ext cx="2908483" cy="157234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21920" tIns="121920" rIns="121920" bIns="121920" numCol="1" spcCol="1270" anchor="ctr" anchorCtr="0">
              <a:noAutofit/>
            </a:bodyPr>
            <a:lstStyle/>
            <a:p>
              <a:r>
                <a:rPr lang="fr-FR" sz="2000" b="1" dirty="0"/>
                <a:t>Art. 29</a:t>
              </a:r>
              <a:r>
                <a:rPr lang="fr-FR" sz="2000" dirty="0"/>
                <a:t> </a:t>
              </a:r>
              <a:r>
                <a:rPr lang="fr-FR" sz="2000" dirty="0" smtClean="0"/>
                <a:t>1 Les </a:t>
              </a:r>
              <a:r>
                <a:rPr lang="fr-FR" sz="2000" dirty="0"/>
                <a:t>institutions publiques et privées dont les prestations ou les déficits d'exploitation sont subventionnés par le canton doivent être gérées selon les principes de l'utilisation économe et efficace des fonds</a:t>
              </a:r>
              <a:endParaRPr lang="fr-CH" sz="2000" dirty="0"/>
            </a:p>
          </p:txBody>
        </p:sp>
      </p:grpSp>
      <p:grpSp>
        <p:nvGrpSpPr>
          <p:cNvPr id="14" name="Groupe 13"/>
          <p:cNvGrpSpPr/>
          <p:nvPr/>
        </p:nvGrpSpPr>
        <p:grpSpPr>
          <a:xfrm>
            <a:off x="1835696" y="3789040"/>
            <a:ext cx="6624736" cy="1670177"/>
            <a:chOff x="405052" y="509"/>
            <a:chExt cx="3006319" cy="1670177"/>
          </a:xfrm>
        </p:grpSpPr>
        <p:sp>
          <p:nvSpPr>
            <p:cNvPr id="15" name="Rectangle à coins arrondis 14"/>
            <p:cNvSpPr/>
            <p:nvPr/>
          </p:nvSpPr>
          <p:spPr>
            <a:xfrm>
              <a:off x="405052" y="509"/>
              <a:ext cx="3006319" cy="1670177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shade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shade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6" name="Rectangle 15"/>
            <p:cNvSpPr/>
            <p:nvPr/>
          </p:nvSpPr>
          <p:spPr>
            <a:xfrm>
              <a:off x="453970" y="49427"/>
              <a:ext cx="2908483" cy="157234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21920" tIns="121920" rIns="121920" bIns="121920" numCol="1" spcCol="1270" anchor="ctr" anchorCtr="0">
              <a:noAutofit/>
            </a:bodyPr>
            <a:lstStyle/>
            <a:p>
              <a:r>
                <a:rPr lang="fr-FR" sz="2000" b="1" dirty="0"/>
                <a:t>Art. 29</a:t>
              </a:r>
              <a:r>
                <a:rPr lang="fr-FR" sz="2000" dirty="0"/>
                <a:t> </a:t>
              </a:r>
              <a:r>
                <a:rPr lang="fr-FR" sz="2000" dirty="0" smtClean="0"/>
                <a:t>2 Elles </a:t>
              </a:r>
              <a:r>
                <a:rPr lang="fr-FR" sz="2000" dirty="0"/>
                <a:t>sont tenues de faire réviser leurs comptes par un organe compétent. Selon l'importance de la subvention, le département concerné peut édicter des normes de révision.</a:t>
              </a:r>
              <a:endParaRPr lang="fr-CH" sz="2000" dirty="0"/>
            </a:p>
          </p:txBody>
        </p:sp>
      </p:grpSp>
      <p:sp>
        <p:nvSpPr>
          <p:cNvPr id="17" name="Flèche droite 16"/>
          <p:cNvSpPr/>
          <p:nvPr/>
        </p:nvSpPr>
        <p:spPr bwMode="auto">
          <a:xfrm>
            <a:off x="984884" y="4425936"/>
            <a:ext cx="790274" cy="396383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CH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pic>
        <p:nvPicPr>
          <p:cNvPr id="18" name="Picture 2" descr="C:\Users\godetp\AppData\Local\Microsoft\Windows\Temporary Internet Files\Content.IE5\WFOKE6F8\MC900053611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4030"/>
            <a:ext cx="1500530" cy="18269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4540249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e 5"/>
          <p:cNvGrpSpPr/>
          <p:nvPr/>
        </p:nvGrpSpPr>
        <p:grpSpPr>
          <a:xfrm>
            <a:off x="1043608" y="908720"/>
            <a:ext cx="7416824" cy="671580"/>
            <a:chOff x="0" y="11078"/>
            <a:chExt cx="7416824" cy="671580"/>
          </a:xfrm>
        </p:grpSpPr>
        <p:sp>
          <p:nvSpPr>
            <p:cNvPr id="7" name="Rectangle à coins arrondis 6"/>
            <p:cNvSpPr/>
            <p:nvPr/>
          </p:nvSpPr>
          <p:spPr>
            <a:xfrm>
              <a:off x="0" y="11078"/>
              <a:ext cx="7416824" cy="67158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32784" y="43862"/>
              <a:ext cx="7351256" cy="60601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6680" tIns="106680" rIns="106680" bIns="106680" numCol="1" spcCol="1270" anchor="ctr" anchorCtr="0">
              <a:noAutofit/>
            </a:bodyPr>
            <a:lstStyle/>
            <a:p>
              <a:pPr lvl="0" algn="ctr" defTabSz="12446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2800" b="1" kern="1200" dirty="0" smtClean="0"/>
                <a:t>Années 2000 -2008</a:t>
              </a:r>
              <a:endParaRPr lang="fr-FR" sz="2800" b="1" kern="1200" dirty="0"/>
            </a:p>
          </p:txBody>
        </p:sp>
      </p:grpSp>
      <p:graphicFrame>
        <p:nvGraphicFramePr>
          <p:cNvPr id="2" name="Diagramme 1"/>
          <p:cNvGraphicFramePr/>
          <p:nvPr>
            <p:extLst>
              <p:ext uri="{D42A27DB-BD31-4B8C-83A1-F6EECF244321}">
                <p14:modId xmlns:p14="http://schemas.microsoft.com/office/powerpoint/2010/main" val="4010524722"/>
              </p:ext>
            </p:extLst>
          </p:nvPr>
        </p:nvGraphicFramePr>
        <p:xfrm>
          <a:off x="323528" y="1772816"/>
          <a:ext cx="3816424" cy="41764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4" name="Diagramme 3"/>
          <p:cNvGraphicFramePr/>
          <p:nvPr>
            <p:extLst>
              <p:ext uri="{D42A27DB-BD31-4B8C-83A1-F6EECF244321}">
                <p14:modId xmlns:p14="http://schemas.microsoft.com/office/powerpoint/2010/main" val="3560696613"/>
              </p:ext>
            </p:extLst>
          </p:nvPr>
        </p:nvGraphicFramePr>
        <p:xfrm>
          <a:off x="4572000" y="1844824"/>
          <a:ext cx="3855648" cy="41044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9" name="Accolade ouvrante 8"/>
          <p:cNvSpPr/>
          <p:nvPr/>
        </p:nvSpPr>
        <p:spPr bwMode="auto">
          <a:xfrm>
            <a:off x="4211960" y="1772816"/>
            <a:ext cx="288032" cy="4248472"/>
          </a:xfrm>
          <a:prstGeom prst="leftBrac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CH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0" name="Flèche droite 9"/>
          <p:cNvSpPr/>
          <p:nvPr/>
        </p:nvSpPr>
        <p:spPr bwMode="auto">
          <a:xfrm rot="17949211">
            <a:off x="3576595" y="4565700"/>
            <a:ext cx="790274" cy="396383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CH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pic>
        <p:nvPicPr>
          <p:cNvPr id="11" name="Image 10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428278"/>
            <a:ext cx="1422400" cy="142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540249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me 4"/>
          <p:cNvGraphicFramePr/>
          <p:nvPr>
            <p:extLst>
              <p:ext uri="{D42A27DB-BD31-4B8C-83A1-F6EECF244321}">
                <p14:modId xmlns:p14="http://schemas.microsoft.com/office/powerpoint/2010/main" val="1559054435"/>
              </p:ext>
            </p:extLst>
          </p:nvPr>
        </p:nvGraphicFramePr>
        <p:xfrm>
          <a:off x="971600" y="908720"/>
          <a:ext cx="7416824" cy="6937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3" name="Diagramme 2"/>
          <p:cNvGraphicFramePr/>
          <p:nvPr>
            <p:extLst>
              <p:ext uri="{D42A27DB-BD31-4B8C-83A1-F6EECF244321}">
                <p14:modId xmlns:p14="http://schemas.microsoft.com/office/powerpoint/2010/main" val="1118686322"/>
              </p:ext>
            </p:extLst>
          </p:nvPr>
        </p:nvGraphicFramePr>
        <p:xfrm>
          <a:off x="971600" y="1844824"/>
          <a:ext cx="7344816" cy="180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2" name="Flèche vers le bas 1"/>
          <p:cNvSpPr/>
          <p:nvPr/>
        </p:nvSpPr>
        <p:spPr bwMode="auto">
          <a:xfrm>
            <a:off x="4212944" y="3101842"/>
            <a:ext cx="440412" cy="543182"/>
          </a:xfrm>
          <a:prstGeom prst="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CH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grpSp>
        <p:nvGrpSpPr>
          <p:cNvPr id="7" name="Groupe 6"/>
          <p:cNvGrpSpPr/>
          <p:nvPr/>
        </p:nvGrpSpPr>
        <p:grpSpPr>
          <a:xfrm>
            <a:off x="3488150" y="3749785"/>
            <a:ext cx="1889999" cy="559039"/>
            <a:chOff x="2685620" y="30352"/>
            <a:chExt cx="1889999" cy="559039"/>
          </a:xfrm>
          <a:solidFill>
            <a:schemeClr val="tx1"/>
          </a:solidFill>
        </p:grpSpPr>
        <p:sp>
          <p:nvSpPr>
            <p:cNvPr id="8" name="Rectangle 7"/>
            <p:cNvSpPr/>
            <p:nvPr/>
          </p:nvSpPr>
          <p:spPr>
            <a:xfrm>
              <a:off x="2685620" y="30352"/>
              <a:ext cx="1889999" cy="559039"/>
            </a:xfrm>
            <a:prstGeom prst="rect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shade val="80000"/>
                <a:hueOff val="0"/>
                <a:satOff val="-2770"/>
                <a:lumOff val="7112"/>
                <a:alphaOff val="0"/>
              </a:schemeClr>
            </a:fillRef>
            <a:effectRef idx="0">
              <a:schemeClr val="accent2">
                <a:shade val="80000"/>
                <a:hueOff val="0"/>
                <a:satOff val="-2770"/>
                <a:lumOff val="7112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Rectangle 8"/>
            <p:cNvSpPr/>
            <p:nvPr/>
          </p:nvSpPr>
          <p:spPr>
            <a:xfrm>
              <a:off x="2685620" y="30352"/>
              <a:ext cx="1889999" cy="559039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7150" tIns="57150" rIns="57150" bIns="57150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CH" sz="1500" kern="1200" dirty="0" smtClean="0"/>
                <a:t>Risque de sous-audit</a:t>
              </a:r>
              <a:endParaRPr lang="fr-CH" sz="1500" kern="1200" dirty="0"/>
            </a:p>
          </p:txBody>
        </p:sp>
      </p:grpSp>
      <p:sp>
        <p:nvSpPr>
          <p:cNvPr id="10" name="Flèche vers le bas 9"/>
          <p:cNvSpPr/>
          <p:nvPr/>
        </p:nvSpPr>
        <p:spPr bwMode="auto">
          <a:xfrm>
            <a:off x="4212943" y="4437112"/>
            <a:ext cx="440412" cy="543182"/>
          </a:xfrm>
          <a:prstGeom prst="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CH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grpSp>
        <p:nvGrpSpPr>
          <p:cNvPr id="11" name="Groupe 10"/>
          <p:cNvGrpSpPr/>
          <p:nvPr/>
        </p:nvGrpSpPr>
        <p:grpSpPr>
          <a:xfrm>
            <a:off x="1979712" y="5085184"/>
            <a:ext cx="4896544" cy="936104"/>
            <a:chOff x="2685620" y="30352"/>
            <a:chExt cx="1889999" cy="559039"/>
          </a:xfrm>
          <a:solidFill>
            <a:srgbClr val="FF0000"/>
          </a:solidFill>
        </p:grpSpPr>
        <p:sp>
          <p:nvSpPr>
            <p:cNvPr id="12" name="Rectangle 11"/>
            <p:cNvSpPr/>
            <p:nvPr/>
          </p:nvSpPr>
          <p:spPr>
            <a:xfrm>
              <a:off x="2685620" y="30352"/>
              <a:ext cx="1889999" cy="559039"/>
            </a:xfrm>
            <a:prstGeom prst="rect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shade val="80000"/>
                <a:hueOff val="0"/>
                <a:satOff val="-2770"/>
                <a:lumOff val="7112"/>
                <a:alphaOff val="0"/>
              </a:schemeClr>
            </a:fillRef>
            <a:effectRef idx="0">
              <a:schemeClr val="accent2">
                <a:shade val="80000"/>
                <a:hueOff val="0"/>
                <a:satOff val="-2770"/>
                <a:lumOff val="7112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3" name="Rectangle 12"/>
            <p:cNvSpPr/>
            <p:nvPr/>
          </p:nvSpPr>
          <p:spPr>
            <a:xfrm>
              <a:off x="2685620" y="30352"/>
              <a:ext cx="1889999" cy="559039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7150" tIns="57150" rIns="57150" bIns="57150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CH" sz="1500" dirty="0" smtClean="0"/>
                <a:t>Art. 18 REL </a:t>
              </a:r>
              <a:r>
                <a:rPr lang="fr-CH" sz="1500" dirty="0" err="1" smtClean="0"/>
                <a:t>Sub</a:t>
              </a:r>
              <a:endParaRPr lang="fr-CH" sz="1500" dirty="0" smtClean="0"/>
            </a:p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CH" sz="1500" kern="1200" dirty="0" smtClean="0"/>
                <a:t>Principe du contrôle ordinaire</a:t>
              </a:r>
            </a:p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CH" sz="1500" dirty="0" smtClean="0"/>
                <a:t>Contrôle restreint pour «petites subventions)</a:t>
              </a:r>
              <a:endParaRPr lang="fr-CH" sz="1500" kern="1200" dirty="0"/>
            </a:p>
          </p:txBody>
        </p:sp>
      </p:grpSp>
      <p:grpSp>
        <p:nvGrpSpPr>
          <p:cNvPr id="14" name="Groupe 13"/>
          <p:cNvGrpSpPr/>
          <p:nvPr/>
        </p:nvGrpSpPr>
        <p:grpSpPr>
          <a:xfrm rot="16200000">
            <a:off x="18088" y="2582312"/>
            <a:ext cx="1889999" cy="559039"/>
            <a:chOff x="2685620" y="30352"/>
            <a:chExt cx="1889999" cy="559039"/>
          </a:xfrm>
        </p:grpSpPr>
        <p:sp>
          <p:nvSpPr>
            <p:cNvPr id="15" name="Rectangle 14"/>
            <p:cNvSpPr/>
            <p:nvPr/>
          </p:nvSpPr>
          <p:spPr>
            <a:xfrm>
              <a:off x="2685620" y="30352"/>
              <a:ext cx="1889999" cy="559039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shade val="80000"/>
                <a:hueOff val="0"/>
                <a:satOff val="-2770"/>
                <a:lumOff val="7112"/>
                <a:alphaOff val="0"/>
              </a:schemeClr>
            </a:fillRef>
            <a:effectRef idx="0">
              <a:schemeClr val="accent2">
                <a:shade val="80000"/>
                <a:hueOff val="0"/>
                <a:satOff val="-2770"/>
                <a:lumOff val="7112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6" name="Rectangle 15"/>
            <p:cNvSpPr/>
            <p:nvPr/>
          </p:nvSpPr>
          <p:spPr>
            <a:xfrm>
              <a:off x="2685620" y="30352"/>
              <a:ext cx="1889999" cy="55903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7150" tIns="57150" rIns="57150" bIns="57150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CH" sz="1500" kern="1200" dirty="0" smtClean="0"/>
                <a:t>Niveau fédéral</a:t>
              </a:r>
              <a:endParaRPr lang="fr-CH" sz="1500" kern="1200" dirty="0"/>
            </a:p>
          </p:txBody>
        </p:sp>
      </p:grpSp>
      <p:grpSp>
        <p:nvGrpSpPr>
          <p:cNvPr id="17" name="Groupe 16"/>
          <p:cNvGrpSpPr/>
          <p:nvPr/>
        </p:nvGrpSpPr>
        <p:grpSpPr>
          <a:xfrm rot="16200000">
            <a:off x="490588" y="5278163"/>
            <a:ext cx="944999" cy="559039"/>
            <a:chOff x="2685620" y="30352"/>
            <a:chExt cx="1889999" cy="559039"/>
          </a:xfrm>
          <a:solidFill>
            <a:srgbClr val="FF0000"/>
          </a:solidFill>
        </p:grpSpPr>
        <p:sp>
          <p:nvSpPr>
            <p:cNvPr id="18" name="Rectangle 17"/>
            <p:cNvSpPr/>
            <p:nvPr/>
          </p:nvSpPr>
          <p:spPr>
            <a:xfrm>
              <a:off x="2685620" y="30352"/>
              <a:ext cx="1889999" cy="559039"/>
            </a:xfrm>
            <a:prstGeom prst="rect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shade val="80000"/>
                <a:hueOff val="0"/>
                <a:satOff val="-2770"/>
                <a:lumOff val="7112"/>
                <a:alphaOff val="0"/>
              </a:schemeClr>
            </a:fillRef>
            <a:effectRef idx="0">
              <a:schemeClr val="accent2">
                <a:shade val="80000"/>
                <a:hueOff val="0"/>
                <a:satOff val="-2770"/>
                <a:lumOff val="7112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2685620" y="30352"/>
              <a:ext cx="1889999" cy="559039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7150" tIns="57150" rIns="57150" bIns="57150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CH" sz="1500" kern="1200" dirty="0" smtClean="0"/>
                <a:t>Niveau cantonal</a:t>
              </a:r>
              <a:endParaRPr lang="fr-CH" sz="1500" kern="1200" dirty="0"/>
            </a:p>
          </p:txBody>
        </p:sp>
      </p:grpSp>
      <p:grpSp>
        <p:nvGrpSpPr>
          <p:cNvPr id="20" name="Groupe 19"/>
          <p:cNvGrpSpPr/>
          <p:nvPr/>
        </p:nvGrpSpPr>
        <p:grpSpPr>
          <a:xfrm>
            <a:off x="7020272" y="5094078"/>
            <a:ext cx="1719808" cy="936104"/>
            <a:chOff x="2685620" y="30352"/>
            <a:chExt cx="1889999" cy="559039"/>
          </a:xfrm>
          <a:solidFill>
            <a:srgbClr val="FF0000"/>
          </a:solidFill>
        </p:grpSpPr>
        <p:sp>
          <p:nvSpPr>
            <p:cNvPr id="21" name="Rectangle 20"/>
            <p:cNvSpPr/>
            <p:nvPr/>
          </p:nvSpPr>
          <p:spPr>
            <a:xfrm>
              <a:off x="2685620" y="30352"/>
              <a:ext cx="1889999" cy="559039"/>
            </a:xfrm>
            <a:prstGeom prst="rect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shade val="80000"/>
                <a:hueOff val="0"/>
                <a:satOff val="-2770"/>
                <a:lumOff val="7112"/>
                <a:alphaOff val="0"/>
              </a:schemeClr>
            </a:fillRef>
            <a:effectRef idx="0">
              <a:schemeClr val="accent2">
                <a:shade val="80000"/>
                <a:hueOff val="0"/>
                <a:satOff val="-2770"/>
                <a:lumOff val="7112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2" name="Rectangle 21"/>
            <p:cNvSpPr/>
            <p:nvPr/>
          </p:nvSpPr>
          <p:spPr>
            <a:xfrm>
              <a:off x="2685620" y="30352"/>
              <a:ext cx="1889999" cy="559039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7150" tIns="57150" rIns="57150" bIns="57150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CH" sz="1500" kern="1200" dirty="0" smtClean="0"/>
                <a:t>Limites fixées par les départements à CHF 100’000</a:t>
              </a:r>
              <a:endParaRPr lang="fr-CH" sz="1500" kern="1200" dirty="0"/>
            </a:p>
          </p:txBody>
        </p:sp>
      </p:grpSp>
      <p:sp>
        <p:nvSpPr>
          <p:cNvPr id="23" name="Flèche vers le bas 22"/>
          <p:cNvSpPr/>
          <p:nvPr/>
        </p:nvSpPr>
        <p:spPr bwMode="auto">
          <a:xfrm rot="15350706">
            <a:off x="6766154" y="5491421"/>
            <a:ext cx="220206" cy="543182"/>
          </a:xfrm>
          <a:prstGeom prst="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CH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pic>
        <p:nvPicPr>
          <p:cNvPr id="24" name="Image 23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4257" y="3334409"/>
            <a:ext cx="1524000" cy="1298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9855641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me 5"/>
          <p:cNvGraphicFramePr/>
          <p:nvPr>
            <p:extLst>
              <p:ext uri="{D42A27DB-BD31-4B8C-83A1-F6EECF244321}">
                <p14:modId xmlns:p14="http://schemas.microsoft.com/office/powerpoint/2010/main" val="1218104313"/>
              </p:ext>
            </p:extLst>
          </p:nvPr>
        </p:nvGraphicFramePr>
        <p:xfrm>
          <a:off x="971600" y="1772816"/>
          <a:ext cx="7344816" cy="3962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7" name="Diagramme 6"/>
          <p:cNvGraphicFramePr/>
          <p:nvPr>
            <p:extLst>
              <p:ext uri="{D42A27DB-BD31-4B8C-83A1-F6EECF244321}">
                <p14:modId xmlns:p14="http://schemas.microsoft.com/office/powerpoint/2010/main" val="2393054145"/>
              </p:ext>
            </p:extLst>
          </p:nvPr>
        </p:nvGraphicFramePr>
        <p:xfrm>
          <a:off x="827584" y="980728"/>
          <a:ext cx="7416824" cy="6937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4149080"/>
            <a:ext cx="1800200" cy="23344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9764226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Diagramme 6"/>
          <p:cNvGraphicFramePr/>
          <p:nvPr>
            <p:extLst>
              <p:ext uri="{D42A27DB-BD31-4B8C-83A1-F6EECF244321}">
                <p14:modId xmlns:p14="http://schemas.microsoft.com/office/powerpoint/2010/main" val="2513582236"/>
              </p:ext>
            </p:extLst>
          </p:nvPr>
        </p:nvGraphicFramePr>
        <p:xfrm>
          <a:off x="827584" y="980728"/>
          <a:ext cx="7416824" cy="6937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3" name="Diagramme 2"/>
          <p:cNvGraphicFramePr/>
          <p:nvPr>
            <p:extLst>
              <p:ext uri="{D42A27DB-BD31-4B8C-83A1-F6EECF244321}">
                <p14:modId xmlns:p14="http://schemas.microsoft.com/office/powerpoint/2010/main" val="2464874946"/>
              </p:ext>
            </p:extLst>
          </p:nvPr>
        </p:nvGraphicFramePr>
        <p:xfrm>
          <a:off x="755576" y="1916832"/>
          <a:ext cx="4392488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pSp>
        <p:nvGrpSpPr>
          <p:cNvPr id="14" name="Groupe 13"/>
          <p:cNvGrpSpPr/>
          <p:nvPr/>
        </p:nvGrpSpPr>
        <p:grpSpPr>
          <a:xfrm>
            <a:off x="5870075" y="3486870"/>
            <a:ext cx="2448272" cy="982680"/>
            <a:chOff x="0" y="2033"/>
            <a:chExt cx="1581295" cy="978296"/>
          </a:xfrm>
          <a:solidFill>
            <a:schemeClr val="tx1"/>
          </a:solidFill>
        </p:grpSpPr>
        <p:sp>
          <p:nvSpPr>
            <p:cNvPr id="15" name="Rectangle à coins arrondis 14"/>
            <p:cNvSpPr/>
            <p:nvPr/>
          </p:nvSpPr>
          <p:spPr>
            <a:xfrm>
              <a:off x="0" y="2033"/>
              <a:ext cx="1581295" cy="978296"/>
            </a:xfrm>
            <a:prstGeom prst="roundRect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shade val="8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shade val="8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6" name="Rectangle 15"/>
            <p:cNvSpPr/>
            <p:nvPr/>
          </p:nvSpPr>
          <p:spPr>
            <a:xfrm>
              <a:off x="47756" y="49789"/>
              <a:ext cx="1485783" cy="882784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0960" tIns="30480" rIns="60960" bIns="3048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CH" sz="1600" kern="1200" dirty="0" smtClean="0"/>
                <a:t>Proposition de revoir et d’uniformiser les DOR</a:t>
              </a:r>
              <a:endParaRPr lang="fr-CH" sz="1600" kern="1200" dirty="0"/>
            </a:p>
          </p:txBody>
        </p:sp>
      </p:grpSp>
      <p:sp>
        <p:nvSpPr>
          <p:cNvPr id="5" name="Flèche droite 4"/>
          <p:cNvSpPr/>
          <p:nvPr/>
        </p:nvSpPr>
        <p:spPr bwMode="auto">
          <a:xfrm>
            <a:off x="5220039" y="3812118"/>
            <a:ext cx="504056" cy="332185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CH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pic>
        <p:nvPicPr>
          <p:cNvPr id="18" name="Image 17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260648"/>
            <a:ext cx="1611785" cy="16117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854484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à coins arrondis 25"/>
          <p:cNvSpPr/>
          <p:nvPr/>
        </p:nvSpPr>
        <p:spPr bwMode="auto">
          <a:xfrm>
            <a:off x="7524328" y="764704"/>
            <a:ext cx="1080120" cy="2880320"/>
          </a:xfrm>
          <a:prstGeom prst="round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ysDot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CH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2" name="Rectangle à coins arrondis 11"/>
          <p:cNvSpPr/>
          <p:nvPr/>
        </p:nvSpPr>
        <p:spPr bwMode="auto">
          <a:xfrm>
            <a:off x="467544" y="764704"/>
            <a:ext cx="6984776" cy="4608512"/>
          </a:xfrm>
          <a:prstGeom prst="round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CH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9" name="Rectangle à coins arrondis 8"/>
          <p:cNvSpPr/>
          <p:nvPr/>
        </p:nvSpPr>
        <p:spPr bwMode="auto">
          <a:xfrm>
            <a:off x="539552" y="1196752"/>
            <a:ext cx="5832648" cy="3744416"/>
          </a:xfrm>
          <a:prstGeom prst="round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CH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520" y="193204"/>
            <a:ext cx="5616624" cy="1143000"/>
          </a:xfrm>
        </p:spPr>
        <p:txBody>
          <a:bodyPr/>
          <a:lstStyle/>
          <a:p>
            <a:r>
              <a:rPr lang="fr-CH" dirty="0" smtClean="0"/>
              <a:t>Etat des lieux des directives</a:t>
            </a:r>
            <a:endParaRPr lang="fr-CH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931C8A1-D660-477A-9783-FC38F911A8DB}" type="slidenum">
              <a:rPr lang="fr-FR" smtClean="0"/>
              <a:pPr>
                <a:defRPr/>
              </a:pPr>
              <a:t>7</a:t>
            </a:fld>
            <a:endParaRPr lang="fr-FR"/>
          </a:p>
        </p:txBody>
      </p:sp>
      <p:graphicFrame>
        <p:nvGraphicFramePr>
          <p:cNvPr id="7" name="Diagramme 6"/>
          <p:cNvGraphicFramePr/>
          <p:nvPr>
            <p:extLst>
              <p:ext uri="{D42A27DB-BD31-4B8C-83A1-F6EECF244321}">
                <p14:modId xmlns:p14="http://schemas.microsoft.com/office/powerpoint/2010/main" val="1943258400"/>
              </p:ext>
            </p:extLst>
          </p:nvPr>
        </p:nvGraphicFramePr>
        <p:xfrm>
          <a:off x="683568" y="2132856"/>
          <a:ext cx="7848872" cy="35283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10" name="Diagramme 9"/>
          <p:cNvGraphicFramePr/>
          <p:nvPr>
            <p:extLst>
              <p:ext uri="{D42A27DB-BD31-4B8C-83A1-F6EECF244321}">
                <p14:modId xmlns:p14="http://schemas.microsoft.com/office/powerpoint/2010/main" val="267134687"/>
              </p:ext>
            </p:extLst>
          </p:nvPr>
        </p:nvGraphicFramePr>
        <p:xfrm>
          <a:off x="683568" y="1340768"/>
          <a:ext cx="7848872" cy="17983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11" name="ZoneTexte 10"/>
          <p:cNvSpPr txBox="1"/>
          <p:nvPr/>
        </p:nvSpPr>
        <p:spPr>
          <a:xfrm>
            <a:off x="2411760" y="1177007"/>
            <a:ext cx="22322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sz="14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Nouvelles directives</a:t>
            </a:r>
            <a:endParaRPr lang="fr-CH" sz="14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2987824" y="836712"/>
            <a:ext cx="30243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sz="14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Loi et règlement sur les subventions</a:t>
            </a:r>
            <a:endParaRPr lang="fr-CH" sz="14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611560" y="5589240"/>
            <a:ext cx="68407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(1) Contrôle ordinaire pour les subventions supérieures à CHF 300’000.- (nouveau en 2014)</a:t>
            </a:r>
            <a:endParaRPr lang="fr-CH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15" name="Groupe 14"/>
          <p:cNvGrpSpPr/>
          <p:nvPr/>
        </p:nvGrpSpPr>
        <p:grpSpPr>
          <a:xfrm>
            <a:off x="7642226" y="3722324"/>
            <a:ext cx="1060347" cy="349455"/>
            <a:chOff x="187646" y="1533529"/>
            <a:chExt cx="738131" cy="461332"/>
          </a:xfrm>
          <a:solidFill>
            <a:srgbClr val="FFFF00"/>
          </a:solidFill>
        </p:grpSpPr>
        <p:sp>
          <p:nvSpPr>
            <p:cNvPr id="16" name="Rectangle à coins arrondis 15"/>
            <p:cNvSpPr/>
            <p:nvPr/>
          </p:nvSpPr>
          <p:spPr>
            <a:xfrm>
              <a:off x="187646" y="1533529"/>
              <a:ext cx="738131" cy="461332"/>
            </a:xfrm>
            <a:prstGeom prst="roundRect">
              <a:avLst>
                <a:gd name="adj" fmla="val 10000"/>
              </a:avLst>
            </a:prstGeom>
            <a:grpFill/>
          </p:spPr>
          <p:style>
            <a:lnRef idx="2">
              <a:schemeClr val="accent4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7" name="Rectangle 16"/>
            <p:cNvSpPr/>
            <p:nvPr/>
          </p:nvSpPr>
          <p:spPr>
            <a:xfrm>
              <a:off x="201158" y="1547041"/>
              <a:ext cx="711107" cy="434308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145" tIns="11430" rIns="17145" bIns="11430" numCol="1" spcCol="1270" anchor="ctr" anchorCtr="0">
              <a:noAutofit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CH" sz="900" dirty="0" smtClean="0"/>
                <a:t>Audit des états financiers</a:t>
              </a:r>
              <a:endParaRPr lang="fr-CH" sz="600" kern="1200" dirty="0"/>
            </a:p>
          </p:txBody>
        </p:sp>
      </p:grpSp>
      <p:grpSp>
        <p:nvGrpSpPr>
          <p:cNvPr id="18" name="Groupe 17"/>
          <p:cNvGrpSpPr/>
          <p:nvPr/>
        </p:nvGrpSpPr>
        <p:grpSpPr>
          <a:xfrm>
            <a:off x="7661636" y="4293096"/>
            <a:ext cx="1060348" cy="360040"/>
            <a:chOff x="187646" y="1533529"/>
            <a:chExt cx="738131" cy="461332"/>
          </a:xfrm>
          <a:solidFill>
            <a:srgbClr val="FFC000"/>
          </a:solidFill>
        </p:grpSpPr>
        <p:sp>
          <p:nvSpPr>
            <p:cNvPr id="19" name="Rectangle à coins arrondis 18"/>
            <p:cNvSpPr/>
            <p:nvPr/>
          </p:nvSpPr>
          <p:spPr>
            <a:xfrm>
              <a:off x="187646" y="1533529"/>
              <a:ext cx="738131" cy="461332"/>
            </a:xfrm>
            <a:prstGeom prst="roundRect">
              <a:avLst>
                <a:gd name="adj" fmla="val 10000"/>
              </a:avLst>
            </a:prstGeom>
            <a:grpFill/>
          </p:spPr>
          <p:style>
            <a:lnRef idx="2">
              <a:schemeClr val="accent4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0" name="Rectangle 19"/>
            <p:cNvSpPr/>
            <p:nvPr/>
          </p:nvSpPr>
          <p:spPr>
            <a:xfrm>
              <a:off x="214670" y="1557626"/>
              <a:ext cx="711107" cy="434308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145" tIns="11430" rIns="17145" bIns="11430" numCol="1" spcCol="1270" anchor="ctr" anchorCtr="0">
              <a:noAutofit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CH" sz="900" dirty="0" smtClean="0"/>
                <a:t>Procédures complémentaires</a:t>
              </a:r>
              <a:endParaRPr lang="fr-CH" sz="600" kern="1200" dirty="0"/>
            </a:p>
          </p:txBody>
        </p:sp>
      </p:grpSp>
      <p:sp>
        <p:nvSpPr>
          <p:cNvPr id="21" name="Rectangle 20"/>
          <p:cNvSpPr/>
          <p:nvPr/>
        </p:nvSpPr>
        <p:spPr bwMode="auto">
          <a:xfrm>
            <a:off x="611560" y="3645024"/>
            <a:ext cx="8208912" cy="504056"/>
          </a:xfrm>
          <a:prstGeom prst="rect">
            <a:avLst/>
          </a:prstGeom>
          <a:solidFill>
            <a:schemeClr val="accent1">
              <a:alpha val="0"/>
            </a:schemeClr>
          </a:solidFill>
          <a:ln w="12700" cap="flat" cmpd="sng" algn="ctr">
            <a:solidFill>
              <a:schemeClr val="tx1"/>
            </a:solidFill>
            <a:prstDash val="sysDot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CH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611560" y="4221088"/>
            <a:ext cx="8208912" cy="504056"/>
          </a:xfrm>
          <a:prstGeom prst="rect">
            <a:avLst/>
          </a:prstGeom>
          <a:solidFill>
            <a:schemeClr val="accent1">
              <a:alpha val="0"/>
            </a:schemeClr>
          </a:solidFill>
          <a:ln w="12700" cap="flat" cmpd="sng" algn="ctr">
            <a:solidFill>
              <a:schemeClr val="tx1"/>
            </a:solidFill>
            <a:prstDash val="sysDot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CH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4" name="ZoneTexte 23"/>
          <p:cNvSpPr txBox="1"/>
          <p:nvPr/>
        </p:nvSpPr>
        <p:spPr>
          <a:xfrm>
            <a:off x="611560" y="5888305"/>
            <a:ext cx="63367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(2) Rapport complémentaire séparé</a:t>
            </a:r>
            <a:endParaRPr lang="fr-CH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5" name="Rectangle à coins arrondis 24"/>
          <p:cNvSpPr/>
          <p:nvPr/>
        </p:nvSpPr>
        <p:spPr bwMode="auto">
          <a:xfrm>
            <a:off x="7596336" y="908720"/>
            <a:ext cx="936104" cy="422175"/>
          </a:xfrm>
          <a:prstGeom prst="wedgeRoundRectCallout">
            <a:avLst>
              <a:gd name="adj1" fmla="val -23184"/>
              <a:gd name="adj2" fmla="val 84931"/>
              <a:gd name="adj3" fmla="val 16667"/>
            </a:avLst>
          </a:prstGeom>
          <a:solidFill>
            <a:schemeClr val="tx2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CH" sz="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Communes</a:t>
            </a:r>
            <a:r>
              <a:rPr kumimoji="0" lang="fr-CH" sz="8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CH" sz="8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pas concernées</a:t>
            </a:r>
            <a:endParaRPr kumimoji="0" lang="fr-CH" sz="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784383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ésentation DJSF">
  <a:themeElements>
    <a:clrScheme name="Présentation DJSF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résentation DJSF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Présentation DJSF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ésentation DJSF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ésentation DJSF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ésentation DJSF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ésentation DJSF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ésentation DJSF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ésentation DJSF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1CE280722C487499FCD7EF5518A1D61" ma:contentTypeVersion="1" ma:contentTypeDescription="Crée un document." ma:contentTypeScope="" ma:versionID="d514c8b4d588a482e2730b71f623b4c8">
  <xsd:schema xmlns:xsd="http://www.w3.org/2001/XMLSchema" xmlns:xs="http://www.w3.org/2001/XMLSchema" xmlns:p="http://schemas.microsoft.com/office/2006/metadata/properties" xmlns:ns1="http://schemas.microsoft.com/sharepoint/v3" xmlns:ns2="7dc7280d-fec9-4c99-9736-8d7ecec3545c" targetNamespace="http://schemas.microsoft.com/office/2006/metadata/properties" ma:root="true" ma:fieldsID="346e23cb8d6c863e446151d3c3bcc7b0" ns1:_="" ns2:_="">
    <xsd:import namespace="http://schemas.microsoft.com/sharepoint/v3"/>
    <xsd:import namespace="7dc7280d-fec9-4c99-9736-8d7ecec3545c"/>
    <xsd:element name="properties">
      <xsd:complexType>
        <xsd:sequence>
          <xsd:element name="documentManagement">
            <xsd:complexType>
              <xsd:all>
                <xsd:element ref="ns2:h42ba7f56afd40d8a80558d45f27949a" minOccurs="0"/>
                <xsd:element ref="ns2:TaxCatchAll" minOccurs="0"/>
                <xsd:element ref="ns2:TaxCatchAllLabel" minOccurs="0"/>
                <xsd:element ref="ns2:o410524c08c94595afa657d6a91eb2e7" minOccurs="0"/>
                <xsd:element ref="ns2:k5578e8018b54236945b0d1339d2a6f5" minOccurs="0"/>
                <xsd:element ref="ns2:pf2f0a5c9c974145b8182a0b51177c44" minOccurs="0"/>
                <xsd:element ref="ns2:c806c3ad7ef948cca74e93affe552c52" minOccurs="0"/>
                <xsd:element ref="ns1:PublishingStartDate" minOccurs="0"/>
                <xsd:element ref="ns1:PublishingExpirationDate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20" nillable="true" ma:displayName="Date de début de planification" ma:description="" ma:hidden="true" ma:internalName="PublishingStartDate">
      <xsd:simpleType>
        <xsd:restriction base="dms:Unknown"/>
      </xsd:simpleType>
    </xsd:element>
    <xsd:element name="PublishingExpirationDate" ma:index="21" nillable="true" ma:displayName="Date de fin de planification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dc7280d-fec9-4c99-9736-8d7ecec3545c" elementFormDefault="qualified">
    <xsd:import namespace="http://schemas.microsoft.com/office/2006/documentManagement/types"/>
    <xsd:import namespace="http://schemas.microsoft.com/office/infopath/2007/PartnerControls"/>
    <xsd:element name="h42ba7f56afd40d8a80558d45f27949a" ma:index="8" nillable="true" ma:taxonomy="true" ma:internalName="h42ba7f56afd40d8a80558d45f27949a" ma:taxonomyFieldName="Acronyme" ma:displayName="Acronyme" ma:default="" ma:fieldId="{142ba7f5-6afd-40d8-a805-58d45f27949a}" ma:taxonomyMulti="true" ma:sspId="bd2caff6-d4fe-420c-943c-f16f78cb48fd" ma:termSetId="38c0c7f7-84fa-437a-aafb-c6610352d12b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9" nillable="true" ma:displayName="Colonne Attraper tout de Taxonomie" ma:description="" ma:hidden="true" ma:list="{b4232b1a-9f6a-4a47-b3df-bb2d02d0dd59}" ma:internalName="TaxCatchAll" ma:showField="CatchAllData" ma:web="7dc7280d-fec9-4c99-9736-8d7ecec3545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0" nillable="true" ma:displayName="Colonne Attraper tout de Taxonomie1" ma:description="" ma:hidden="true" ma:list="{b4232b1a-9f6a-4a47-b3df-bb2d02d0dd59}" ma:internalName="TaxCatchAllLabel" ma:readOnly="true" ma:showField="CatchAllDataLabel" ma:web="7dc7280d-fec9-4c99-9736-8d7ecec3545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410524c08c94595afa657d6a91eb2e7" ma:index="12" nillable="true" ma:taxonomy="true" ma:internalName="o410524c08c94595afa657d6a91eb2e7" ma:taxonomyFieldName="Departement" ma:displayName="Departement" ma:default="" ma:fieldId="{8410524c-08c9-4595-afa6-57d6a91eb2e7}" ma:taxonomyMulti="true" ma:sspId="bd2caff6-d4fe-420c-943c-f16f78cb48fd" ma:termSetId="02ed2265-73f2-4faa-ae96-9cead6fc97f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k5578e8018b54236945b0d1339d2a6f5" ma:index="14" nillable="true" ma:taxonomy="true" ma:internalName="k5578e8018b54236945b0d1339d2a6f5" ma:taxonomyFieldName="Entite" ma:displayName="Entite" ma:default="" ma:fieldId="{45578e80-18b5-4236-945b-0d1339d2a6f5}" ma:taxonomyMulti="true" ma:sspId="bd2caff6-d4fe-420c-943c-f16f78cb48fd" ma:termSetId="fb9c7032-059a-4ea0-95c4-8ab766bf547e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pf2f0a5c9c974145b8182a0b51177c44" ma:index="16" nillable="true" ma:taxonomy="true" ma:internalName="pf2f0a5c9c974145b8182a0b51177c44" ma:taxonomyFieldName="Theme" ma:displayName="Theme" ma:default="" ma:fieldId="{9f2f0a5c-9c97-4145-b818-2a0b51177c44}" ma:taxonomyMulti="true" ma:sspId="bd2caff6-d4fe-420c-943c-f16f78cb48fd" ma:termSetId="df18bfcf-63cd-40a7-b198-afe70b5f3581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c806c3ad7ef948cca74e93affe552c52" ma:index="18" nillable="true" ma:taxonomy="true" ma:internalName="c806c3ad7ef948cca74e93affe552c52" ma:taxonomyFieldName="Type_x0020_du_x0020_document" ma:displayName="Type du document" ma:default="" ma:fieldId="{c806c3ad-7ef9-48cc-a74e-93affe552c52}" ma:taxonomyMulti="true" ma:sspId="bd2caff6-d4fe-420c-943c-f16f78cb48fd" ma:termSetId="bf214b23-d91c-4569-9460-efed2ff82ef9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aredWithUsers" ma:index="22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f2f0a5c9c974145b8182a0b51177c44 xmlns="7dc7280d-fec9-4c99-9736-8d7ecec3545c">
      <Terms xmlns="http://schemas.microsoft.com/office/infopath/2007/PartnerControls">
        <TermInfo xmlns="http://schemas.microsoft.com/office/infopath/2007/PartnerControls">
          <TermName xmlns="http://schemas.microsoft.com/office/infopath/2007/PartnerControls">Etat, droit et finances</TermName>
          <TermId xmlns="http://schemas.microsoft.com/office/infopath/2007/PartnerControls">947cb90d-0fbf-4382-9b7c-7f3e8e6fd3f7</TermId>
        </TermInfo>
      </Terms>
    </pf2f0a5c9c974145b8182a0b51177c44>
    <h42ba7f56afd40d8a80558d45f27949a xmlns="7dc7280d-fec9-4c99-9736-8d7ecec3545c">
      <Terms xmlns="http://schemas.microsoft.com/office/infopath/2007/PartnerControls">
        <TermInfo xmlns="http://schemas.microsoft.com/office/infopath/2007/PartnerControls">
          <TermName xmlns="http://schemas.microsoft.com/office/infopath/2007/PartnerControls">CCFI</TermName>
          <TermId xmlns="http://schemas.microsoft.com/office/infopath/2007/PartnerControls">98f3478e-a36b-4a3a-9e61-eb625e23841c</TermId>
        </TermInfo>
      </Terms>
    </h42ba7f56afd40d8a80558d45f27949a>
    <o410524c08c94595afa657d6a91eb2e7 xmlns="7dc7280d-fec9-4c99-9736-8d7ecec3545c">
      <Terms xmlns="http://schemas.microsoft.com/office/infopath/2007/PartnerControls"/>
    </o410524c08c94595afa657d6a91eb2e7>
    <k5578e8018b54236945b0d1339d2a6f5 xmlns="7dc7280d-fec9-4c99-9736-8d7ecec3545c">
      <Terms xmlns="http://schemas.microsoft.com/office/infopath/2007/PartnerControls">
        <TermInfo xmlns="http://schemas.microsoft.com/office/infopath/2007/PartnerControls">
          <TermName xmlns="http://schemas.microsoft.com/office/infopath/2007/PartnerControls">Contrôle cantonal des finances</TermName>
          <TermId xmlns="http://schemas.microsoft.com/office/infopath/2007/PartnerControls">228f4fc5-0620-4b9e-8d00-5082caa07a1c</TermId>
        </TermInfo>
      </Terms>
    </k5578e8018b54236945b0d1339d2a6f5>
    <PublishingStartDate xmlns="http://schemas.microsoft.com/sharepoint/v3" xsi:nil="true"/>
    <PublishingExpirationDate xmlns="http://schemas.microsoft.com/sharepoint/v3" xsi:nil="true"/>
    <c806c3ad7ef948cca74e93affe552c52 xmlns="7dc7280d-fec9-4c99-9736-8d7ecec3545c">
      <Terms xmlns="http://schemas.microsoft.com/office/infopath/2007/PartnerControls"/>
    </c806c3ad7ef948cca74e93affe552c52>
    <TaxCatchAll xmlns="7dc7280d-fec9-4c99-9736-8d7ecec3545c">
      <Value>76</Value>
      <Value>25</Value>
      <Value>77</Value>
    </TaxCatchAll>
  </documentManagement>
</p:properties>
</file>

<file path=customXml/itemProps1.xml><?xml version="1.0" encoding="utf-8"?>
<ds:datastoreItem xmlns:ds="http://schemas.openxmlformats.org/officeDocument/2006/customXml" ds:itemID="{00DA58F2-2374-46DD-B219-CDFE5EB35002}"/>
</file>

<file path=customXml/itemProps2.xml><?xml version="1.0" encoding="utf-8"?>
<ds:datastoreItem xmlns:ds="http://schemas.openxmlformats.org/officeDocument/2006/customXml" ds:itemID="{C4643AFC-555F-4A59-9BEB-4F8D03227E12}"/>
</file>

<file path=customXml/itemProps3.xml><?xml version="1.0" encoding="utf-8"?>
<ds:datastoreItem xmlns:ds="http://schemas.openxmlformats.org/officeDocument/2006/customXml" ds:itemID="{E75C2A7E-DBC7-42C5-9405-8372469013CD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7376</TotalTime>
  <Words>429</Words>
  <Application>Microsoft Office PowerPoint</Application>
  <PresentationFormat>Affichage à l'écran (4:3)</PresentationFormat>
  <Paragraphs>99</Paragraphs>
  <Slides>7</Slides>
  <Notes>7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8" baseType="lpstr">
      <vt:lpstr>Présentation DJSF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Etat des lieux des directives</vt:lpstr>
    </vt:vector>
  </TitlesOfParts>
  <Company>Etat de Neuchâtel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Présentation_CCFI_DOR</dc:title>
  <dc:creator>Godet Philippe</dc:creator>
  <cp:lastModifiedBy>Godet Philippe</cp:lastModifiedBy>
  <cp:revision>324</cp:revision>
  <cp:lastPrinted>2013-09-10T10:15:56Z</cp:lastPrinted>
  <dcterms:created xsi:type="dcterms:W3CDTF">2006-06-30T05:40:22Z</dcterms:created>
  <dcterms:modified xsi:type="dcterms:W3CDTF">2014-03-31T06:59:19Z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heme">
    <vt:lpwstr>25;#Etat, droit et finances|947cb90d-0fbf-4382-9b7c-7f3e8e6fd3f7</vt:lpwstr>
  </property>
  <property fmtid="{D5CDD505-2E9C-101B-9397-08002B2CF9AE}" pid="3" name="Entite">
    <vt:lpwstr>77;#Contrôle cantonal des finances|228f4fc5-0620-4b9e-8d00-5082caa07a1c</vt:lpwstr>
  </property>
  <property fmtid="{D5CDD505-2E9C-101B-9397-08002B2CF9AE}" pid="4" name="ContentTypeId">
    <vt:lpwstr>0x01010091CE280722C487499FCD7EF5518A1D61</vt:lpwstr>
  </property>
  <property fmtid="{D5CDD505-2E9C-101B-9397-08002B2CF9AE}" pid="5" name="Departement">
    <vt:lpwstr/>
  </property>
  <property fmtid="{D5CDD505-2E9C-101B-9397-08002B2CF9AE}" pid="6" name="Type du document">
    <vt:lpwstr/>
  </property>
  <property fmtid="{D5CDD505-2E9C-101B-9397-08002B2CF9AE}" pid="7" name="Acronyme">
    <vt:lpwstr>76;#CCFI|98f3478e-a36b-4a3a-9e61-eb625e23841c</vt:lpwstr>
  </property>
</Properties>
</file>